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A0A5C-843C-4E38-AB1E-81A29C557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6BFCC9-8B1C-455C-B095-8566D958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317B02-1CA7-4548-B851-B0FE689C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D15CE-D522-49CB-8209-4E238C2A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FDA48-DF9E-4EE5-9020-AC37F1E0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34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27AD4-D40E-4EB3-BAF1-633257E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6ECACA-8A26-4AAB-A2A9-8C316B5C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2D23AB-4DE7-4F81-A335-29E78A62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FB4D47-FE4C-4228-B4C1-11E60B5E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0F459A-E535-40C9-B548-0FDF6293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9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E1993B-4610-4CDC-B268-33544922D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908EBF-3CB2-4476-9E27-40CD01457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6EF881-1785-481B-ADAA-FCB5430E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8E0909-DBF0-4C23-A91F-CAB7FE13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57694F-29A0-4188-B463-20DA4881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0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3D6B7-B3CB-4B8A-8D88-513AA7E4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A3DBB4-61A0-4453-A0B1-611DD9423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113D5E-45D9-4898-9AD7-C70735FD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FA7B48-42B0-4D10-A26D-4BF4A0D9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840BB-AD28-4118-B28A-8210A143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9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359C0-4E41-4FD3-92AC-91936389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AE90A9-0A0B-4D93-A09F-A99EF7F00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5471B-BB9F-41D7-97E4-A275D725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16A920-E7E4-4D1E-9287-D8AD2EC2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29943F-9E06-4CBD-9BAB-AF349F45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41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1E653-C94A-40FD-A939-FC9240ED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8EC832-35D2-4470-AC4A-3DCE72775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C1A13C-70BD-4A28-AAEC-DAF362FA0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A64699-7639-47E6-97FF-7105FC44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5451C7-87C4-4F82-9B35-0AA61BA8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08C343-DA1B-49AA-A7ED-8760094C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62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9A380-1538-48B7-8C2E-E535B61B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FFCC6D-1BAC-4975-86DA-4C7B4B9C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7BF11C-0AAE-4A38-A1E7-AB36A054F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3F4847-78AA-49F9-BB14-BB18511C8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1D283F-2946-4376-B9BB-17C0900AE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F86AF3-655F-4044-979B-ED13E7D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3B084CA-92B1-433D-BF50-57AC65A7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B4F59B-595E-4DBE-AE42-1EF030E1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32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0C663-2CDF-484C-9DE0-406C6E74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8312483-19FA-4D78-8A5F-0679F22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51E994-7924-44C1-A387-85AFD59F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A4F76F3-8D7C-4CCF-BC16-DDA0F1BC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46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89BB952-07AA-404F-8778-BE820643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4EFF23-D80D-475E-992C-D1369818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E1597B-63DD-4C4F-90BE-0D50D03C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6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44B19-C70E-49A0-9D81-74C29786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42BE40-BDB0-40AB-92E6-C6A7CCF8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6E0BCB-5B89-4E08-80F4-F29193B55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C00C93-09AE-42F1-A2C8-F85DED86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24CF1D-D351-4739-A0F2-6F4652F9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BA89D2-A5A0-40FE-83DF-19B8595F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30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D5EA2-2203-4DA8-9BFA-AB6BEFAD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E7EB67-A36A-416F-8C51-F21DD7421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C75626-72A3-4213-8C9B-314984206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99F71D-9903-4E79-B22F-4E21CFDC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16A56E-7A37-4BA5-9B2E-54CB6D80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0E60FC-BD43-44BE-B40E-6ACA0B5D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62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FE2E5CA-7558-4908-A156-3CA04E402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5C92A4-6CD3-4E60-991C-7D3AD0C01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5B297-BADD-42B4-AA8D-B915142BD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D581-4BC2-4178-A4AF-38A4A6A465C2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692D85-DB87-402E-BD9B-06C5FFD45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63410F-22A3-4D5A-B27C-156390E4D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ADBE-0797-403B-B404-E6BCD445B8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21D13-919B-4A90-942F-8E8E7A318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dirty="0"/>
              <a:t>El </a:t>
            </a:r>
            <a:r>
              <a:rPr lang="nl-BE" dirty="0" err="1"/>
              <a:t>tiempo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0953A6-F9EF-4B96-8E71-BC3FFF6E4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zonnig">
            <a:extLst>
              <a:ext uri="{FF2B5EF4-FFF2-40B4-BE49-F238E27FC236}">
                <a16:creationId xmlns:a16="http://schemas.microsoft.com/office/drawing/2014/main" id="{2932FB81-0670-49D9-9469-7B9DDADB5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24" y="787790"/>
            <a:ext cx="4246685" cy="254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regen">
            <a:extLst>
              <a:ext uri="{FF2B5EF4-FFF2-40B4-BE49-F238E27FC236}">
                <a16:creationId xmlns:a16="http://schemas.microsoft.com/office/drawing/2014/main" id="{9D6AC7DF-2613-48E9-86B1-3C980C0F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885" y="509599"/>
            <a:ext cx="3988591" cy="282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55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4D45C-2335-45E3-B06F-5A5E8E5D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B636D3-008B-4123-9F7D-9C0B880B4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Afbeeldingsresultaat voor regen">
            <a:extLst>
              <a:ext uri="{FF2B5EF4-FFF2-40B4-BE49-F238E27FC236}">
                <a16:creationId xmlns:a16="http://schemas.microsoft.com/office/drawing/2014/main" id="{53C5726D-D79B-48BA-9CD4-DC19E37DC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77" y="699600"/>
            <a:ext cx="8553157" cy="565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9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A8833-9DEE-49B5-8BBD-1A969E4B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6321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4000" dirty="0"/>
          </a:p>
          <a:p>
            <a:pPr marL="0" indent="0">
              <a:buNone/>
            </a:pPr>
            <a:r>
              <a:rPr lang="nl-BE" sz="4000" dirty="0"/>
              <a:t>	</a:t>
            </a:r>
            <a:r>
              <a:rPr lang="nl-BE" sz="4000" b="1" dirty="0" err="1"/>
              <a:t>Llueve</a:t>
            </a:r>
            <a:r>
              <a:rPr lang="nl-BE" sz="4000" b="1" dirty="0"/>
              <a:t>  	=	HET REGENT</a:t>
            </a:r>
          </a:p>
          <a:p>
            <a:endParaRPr lang="nl-BE" sz="4000" b="1" dirty="0"/>
          </a:p>
          <a:p>
            <a:pPr marL="0" indent="0">
              <a:buNone/>
            </a:pPr>
            <a:r>
              <a:rPr lang="nl-BE" sz="4000" b="1" dirty="0"/>
              <a:t>	</a:t>
            </a:r>
            <a:r>
              <a:rPr lang="nl-BE" sz="4000" b="1" dirty="0" err="1"/>
              <a:t>llover</a:t>
            </a:r>
            <a:r>
              <a:rPr lang="nl-BE" sz="4000" b="1" dirty="0"/>
              <a:t> 		= regenen</a:t>
            </a:r>
          </a:p>
          <a:p>
            <a:pPr marL="0" indent="0">
              <a:buNone/>
            </a:pPr>
            <a:r>
              <a:rPr lang="nl-BE" sz="4000" b="1" dirty="0"/>
              <a:t>	</a:t>
            </a:r>
          </a:p>
          <a:p>
            <a:pPr marL="0" indent="0">
              <a:buNone/>
            </a:pPr>
            <a:r>
              <a:rPr lang="nl-BE" sz="4000" b="1" dirty="0"/>
              <a:t>	</a:t>
            </a:r>
            <a:r>
              <a:rPr lang="nl-BE" sz="4000" b="1" dirty="0">
                <a:highlight>
                  <a:srgbClr val="FFFF00"/>
                </a:highlight>
              </a:rPr>
              <a:t>¡Cómo </a:t>
            </a:r>
            <a:r>
              <a:rPr lang="nl-BE" sz="4000" b="1" dirty="0" err="1">
                <a:highlight>
                  <a:srgbClr val="FFFF00"/>
                </a:highlight>
              </a:rPr>
              <a:t>llueve</a:t>
            </a:r>
            <a:r>
              <a:rPr lang="nl-BE" sz="4000" b="1" dirty="0">
                <a:highlight>
                  <a:srgbClr val="FFFF00"/>
                </a:highlight>
              </a:rPr>
              <a:t>!</a:t>
            </a:r>
          </a:p>
          <a:p>
            <a:pPr marL="0" indent="0">
              <a:buNone/>
            </a:pPr>
            <a:endParaRPr lang="nl-BE" sz="4000" b="1" dirty="0"/>
          </a:p>
          <a:p>
            <a:pPr marL="0" indent="0">
              <a:buNone/>
            </a:pPr>
            <a:r>
              <a:rPr lang="nl-BE" sz="4000" b="1" dirty="0"/>
              <a:t>	va a </a:t>
            </a:r>
            <a:r>
              <a:rPr lang="nl-BE" sz="4000" b="1" dirty="0" err="1"/>
              <a:t>llover</a:t>
            </a:r>
            <a:r>
              <a:rPr lang="nl-BE" sz="4000" b="1" dirty="0"/>
              <a:t>	= ……………………………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298285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CF1D6-B676-49EB-9EE8-C6648EF3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F73ADA-6894-4BA9-A612-2312A61FA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6" name="Picture 2" descr="Afbeeldingsresultaat voor sneeuw">
            <a:extLst>
              <a:ext uri="{FF2B5EF4-FFF2-40B4-BE49-F238E27FC236}">
                <a16:creationId xmlns:a16="http://schemas.microsoft.com/office/drawing/2014/main" id="{F9D3AC79-4F93-4F24-8C59-B4F62578C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97" y="604911"/>
            <a:ext cx="9531643" cy="536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76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CEEC0-0978-4B1E-A471-83720A56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A52D71-56D2-466D-8DD4-83CD0B554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           </a:t>
            </a:r>
            <a:r>
              <a:rPr lang="nl-BE" sz="3200" b="1" dirty="0"/>
              <a:t>NIEVA = HET SNEEUWT</a:t>
            </a:r>
          </a:p>
          <a:p>
            <a:pPr marL="0" indent="0">
              <a:buNone/>
            </a:pPr>
            <a:endParaRPr lang="nl-BE" sz="3200" b="1" dirty="0"/>
          </a:p>
          <a:p>
            <a:pPr marL="0" indent="0">
              <a:buNone/>
            </a:pPr>
            <a:r>
              <a:rPr lang="nl-BE" sz="3200" b="1" dirty="0"/>
              <a:t>	NEVAR =  sneeuwen</a:t>
            </a:r>
          </a:p>
          <a:p>
            <a:pPr marL="0" indent="0">
              <a:buNone/>
            </a:pPr>
            <a:endParaRPr lang="nl-BE" sz="3200" b="1" dirty="0"/>
          </a:p>
          <a:p>
            <a:pPr marL="0" indent="0">
              <a:buNone/>
            </a:pPr>
            <a:r>
              <a:rPr lang="nl-BE" sz="3200" b="1" dirty="0"/>
              <a:t>	</a:t>
            </a:r>
            <a:r>
              <a:rPr lang="nl-BE" sz="3200" b="1" dirty="0">
                <a:highlight>
                  <a:srgbClr val="FFFF00"/>
                </a:highlight>
              </a:rPr>
              <a:t>¡ Cómo </a:t>
            </a:r>
            <a:r>
              <a:rPr lang="nl-BE" sz="3200" b="1" dirty="0" err="1">
                <a:highlight>
                  <a:srgbClr val="FFFF00"/>
                </a:highlight>
              </a:rPr>
              <a:t>nieva</a:t>
            </a:r>
            <a:r>
              <a:rPr lang="nl-BE" sz="3200" b="1" dirty="0">
                <a:highlight>
                  <a:srgbClr val="FFFF00"/>
                </a:highlight>
              </a:rPr>
              <a:t>!</a:t>
            </a:r>
          </a:p>
          <a:p>
            <a:pPr marL="0" indent="0">
              <a:buNone/>
            </a:pPr>
            <a:endParaRPr lang="nl-BE" sz="3200" b="1" dirty="0"/>
          </a:p>
          <a:p>
            <a:pPr marL="0" indent="0">
              <a:buNone/>
            </a:pPr>
            <a:r>
              <a:rPr lang="nl-BE" sz="3200" b="1" dirty="0"/>
              <a:t>	VA A NEVAR = ………………………………………………………….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415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DE00-C598-48C0-BB6B-AEFE3518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626BD-38A2-4047-9D1E-8CE467CD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30 graden thermometer">
            <a:extLst>
              <a:ext uri="{FF2B5EF4-FFF2-40B4-BE49-F238E27FC236}">
                <a16:creationId xmlns:a16="http://schemas.microsoft.com/office/drawing/2014/main" id="{78E55EB9-F62E-459D-9572-B9D33CE8D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99" y="365125"/>
            <a:ext cx="9089683" cy="568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9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49AE8-DAE2-4773-B52B-80FB60B4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965" y="1120499"/>
            <a:ext cx="10515600" cy="3587897"/>
          </a:xfrm>
        </p:spPr>
        <p:txBody>
          <a:bodyPr>
            <a:normAutofit/>
          </a:bodyPr>
          <a:lstStyle/>
          <a:p>
            <a:r>
              <a:rPr lang="nl-BE" b="1" dirty="0" err="1"/>
              <a:t>Hace</a:t>
            </a:r>
            <a:r>
              <a:rPr lang="nl-BE" b="1" dirty="0"/>
              <a:t> </a:t>
            </a:r>
            <a:r>
              <a:rPr lang="nl-BE" b="1" dirty="0" err="1"/>
              <a:t>calor</a:t>
            </a:r>
            <a:br>
              <a:rPr lang="nl-BE" b="1" dirty="0"/>
            </a:br>
            <a:br>
              <a:rPr lang="nl-BE" b="1" dirty="0"/>
            </a:br>
            <a:r>
              <a:rPr lang="nl-BE" b="1" dirty="0" err="1"/>
              <a:t>Hace</a:t>
            </a:r>
            <a:r>
              <a:rPr lang="nl-BE" b="1" dirty="0"/>
              <a:t> 30 </a:t>
            </a:r>
            <a:r>
              <a:rPr lang="nl-BE" b="1" dirty="0" err="1"/>
              <a:t>grados</a:t>
            </a:r>
            <a:br>
              <a:rPr lang="nl-BE" b="1" dirty="0"/>
            </a:br>
            <a:br>
              <a:rPr lang="nl-BE" b="1" dirty="0"/>
            </a:br>
            <a:r>
              <a:rPr lang="nl-BE" b="1" dirty="0">
                <a:highlight>
                  <a:srgbClr val="FFFF00"/>
                </a:highlight>
              </a:rPr>
              <a:t>¡Qué </a:t>
            </a:r>
            <a:r>
              <a:rPr lang="nl-BE" b="1" dirty="0" err="1">
                <a:highlight>
                  <a:srgbClr val="FFFF00"/>
                </a:highlight>
              </a:rPr>
              <a:t>calor</a:t>
            </a:r>
            <a:r>
              <a:rPr lang="nl-BE" b="1" dirty="0">
                <a:highlight>
                  <a:srgbClr val="FFFF00"/>
                </a:highlight>
              </a:rPr>
              <a:t>!</a:t>
            </a:r>
            <a:endParaRPr lang="nl-NL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6202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E523A-8EFC-4003-AD08-9A4C9615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37C8455-E670-4CA7-BD39-BDF74AE9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170" name="Picture 2" descr="Afbeeldingsresultaat voor sol">
            <a:extLst>
              <a:ext uri="{FF2B5EF4-FFF2-40B4-BE49-F238E27FC236}">
                <a16:creationId xmlns:a16="http://schemas.microsoft.com/office/drawing/2014/main" id="{794E7B58-3B3C-4A0B-8EB5-4D511E715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67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C1680-9D33-4426-A694-37BD378A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50503A-BF2F-4A18-A3B2-3301EF4F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4000" dirty="0"/>
          </a:p>
          <a:p>
            <a:pPr marL="0" indent="0" algn="ctr">
              <a:buNone/>
            </a:pPr>
            <a:r>
              <a:rPr lang="nl-BE" sz="4000" dirty="0" err="1"/>
              <a:t>Hace</a:t>
            </a:r>
            <a:r>
              <a:rPr lang="nl-BE" sz="4000" dirty="0"/>
              <a:t> sol.</a:t>
            </a:r>
          </a:p>
          <a:p>
            <a:pPr marL="0" indent="0" algn="ctr">
              <a:buNone/>
            </a:pPr>
            <a:endParaRPr lang="nl-BE" sz="4000" dirty="0"/>
          </a:p>
          <a:p>
            <a:pPr marL="0" indent="0" algn="ctr">
              <a:buNone/>
            </a:pPr>
            <a:r>
              <a:rPr lang="nl-BE" sz="4000" dirty="0" err="1"/>
              <a:t>Hace</a:t>
            </a:r>
            <a:r>
              <a:rPr lang="nl-BE" sz="4000" dirty="0"/>
              <a:t> </a:t>
            </a:r>
            <a:r>
              <a:rPr lang="nl-BE" sz="4000" dirty="0" err="1"/>
              <a:t>buen</a:t>
            </a:r>
            <a:r>
              <a:rPr lang="nl-BE" sz="4000" dirty="0"/>
              <a:t> </a:t>
            </a:r>
            <a:r>
              <a:rPr lang="nl-BE" sz="4000" dirty="0" err="1"/>
              <a:t>tiempo</a:t>
            </a:r>
            <a:r>
              <a:rPr lang="nl-BE" sz="4000" dirty="0"/>
              <a:t>.</a:t>
            </a:r>
          </a:p>
          <a:p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43796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BFC15-2517-46CE-BC8E-3E33FB2A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3A1F82-9DF8-4940-BFC8-588FCDC8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 voor koud weer">
            <a:extLst>
              <a:ext uri="{FF2B5EF4-FFF2-40B4-BE49-F238E27FC236}">
                <a16:creationId xmlns:a16="http://schemas.microsoft.com/office/drawing/2014/main" id="{22DCB283-5FC5-47B3-AFB3-42AAE6DE4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0"/>
            <a:ext cx="3321001" cy="651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5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770EF-DC99-4A69-91F4-F1C058E3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145027-05BD-4681-AF72-CAEFA523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0" indent="0" algn="ctr">
              <a:buNone/>
            </a:pPr>
            <a:r>
              <a:rPr lang="nl-BE" sz="5400" dirty="0"/>
              <a:t>H</a:t>
            </a:r>
            <a:r>
              <a:rPr lang="nl-NL" sz="5400" dirty="0"/>
              <a:t>ace </a:t>
            </a:r>
            <a:r>
              <a:rPr lang="nl-NL" sz="5400" dirty="0" err="1"/>
              <a:t>frío</a:t>
            </a:r>
            <a:r>
              <a:rPr lang="nl-NL" sz="5400" dirty="0"/>
              <a:t>.</a:t>
            </a:r>
          </a:p>
          <a:p>
            <a:pPr marL="0" indent="0" algn="ctr">
              <a:buNone/>
            </a:pPr>
            <a:endParaRPr lang="nl-NL" sz="5400" dirty="0"/>
          </a:p>
          <a:p>
            <a:pPr marL="0" indent="0" algn="ctr">
              <a:buNone/>
            </a:pPr>
            <a:r>
              <a:rPr lang="nl-BE" sz="5400" dirty="0">
                <a:highlight>
                  <a:srgbClr val="FFFF00"/>
                </a:highlight>
              </a:rPr>
              <a:t>¡</a:t>
            </a:r>
            <a:r>
              <a:rPr lang="nl-NL" sz="5400" dirty="0">
                <a:highlight>
                  <a:srgbClr val="FFFF00"/>
                </a:highlight>
              </a:rPr>
              <a:t> Qué </a:t>
            </a:r>
            <a:r>
              <a:rPr lang="nl-NL" sz="5400" dirty="0" err="1">
                <a:highlight>
                  <a:srgbClr val="FFFF00"/>
                </a:highlight>
              </a:rPr>
              <a:t>frío</a:t>
            </a:r>
            <a:r>
              <a:rPr lang="nl-NL" sz="5400" dirty="0">
                <a:highlight>
                  <a:srgbClr val="FFFF00"/>
                </a:highlight>
              </a:rPr>
              <a:t>!</a:t>
            </a:r>
          </a:p>
          <a:p>
            <a:pPr marL="0" indent="0" algn="ctr">
              <a:buNone/>
            </a:pPr>
            <a:endParaRPr lang="nl-BE" sz="5400" dirty="0"/>
          </a:p>
          <a:p>
            <a:pPr marL="0" indent="0" algn="ctr">
              <a:buNone/>
            </a:pPr>
            <a:endParaRPr lang="nl-NL" sz="5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68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DC01A-498C-4F38-A133-26B589B2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3E139-177A-4D63-97E5-3E5A1CEE8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 descr="Afbeeldingsresultaat voor wind">
            <a:extLst>
              <a:ext uri="{FF2B5EF4-FFF2-40B4-BE49-F238E27FC236}">
                <a16:creationId xmlns:a16="http://schemas.microsoft.com/office/drawing/2014/main" id="{7C808131-05C8-4BB2-8DD8-637AFA93D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49" y="557695"/>
            <a:ext cx="8819126" cy="561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66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D4679-D541-479A-B17D-734BAC31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62A495-5B2A-4207-A420-9734F9E4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  <a:p>
            <a:pPr marL="0" indent="0" algn="ctr">
              <a:buNone/>
            </a:pPr>
            <a:r>
              <a:rPr lang="nl-BE" sz="6600" dirty="0"/>
              <a:t>H</a:t>
            </a:r>
            <a:r>
              <a:rPr lang="nl-NL" sz="6600" dirty="0"/>
              <a:t>ace </a:t>
            </a:r>
            <a:r>
              <a:rPr lang="nl-NL" sz="6600" dirty="0" err="1"/>
              <a:t>viento</a:t>
            </a:r>
            <a:endParaRPr lang="nl-NL" sz="6600" dirty="0"/>
          </a:p>
          <a:p>
            <a:pPr marL="0" indent="0" algn="ctr">
              <a:buNone/>
            </a:pPr>
            <a:r>
              <a:rPr lang="nl-BE" sz="6600" dirty="0">
                <a:highlight>
                  <a:srgbClr val="FFFF00"/>
                </a:highlight>
              </a:rPr>
              <a:t>¡</a:t>
            </a:r>
            <a:r>
              <a:rPr lang="nl-NL" sz="6600" dirty="0">
                <a:highlight>
                  <a:srgbClr val="FFFF00"/>
                </a:highlight>
              </a:rPr>
              <a:t>Qué </a:t>
            </a:r>
            <a:r>
              <a:rPr lang="nl-NL" sz="6600" dirty="0" err="1">
                <a:highlight>
                  <a:srgbClr val="FFFF00"/>
                </a:highlight>
              </a:rPr>
              <a:t>viento</a:t>
            </a:r>
            <a:r>
              <a:rPr lang="nl-NL" sz="6600" dirty="0">
                <a:highlight>
                  <a:srgbClr val="FFFF00"/>
                </a:highlight>
              </a:rPr>
              <a:t> </a:t>
            </a:r>
            <a:r>
              <a:rPr lang="nl-NL" sz="6600" dirty="0" err="1">
                <a:highlight>
                  <a:srgbClr val="FFFF00"/>
                </a:highlight>
              </a:rPr>
              <a:t>hace</a:t>
            </a:r>
            <a:r>
              <a:rPr lang="nl-NL" sz="6600" dirty="0">
                <a:highlight>
                  <a:srgbClr val="FFFF00"/>
                </a:highligh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31035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Breedbeeld</PresentationFormat>
  <Paragraphs>30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   El tiempo</vt:lpstr>
      <vt:lpstr>PowerPoint-presentatie</vt:lpstr>
      <vt:lpstr>Hace calor  Hace 30 grados  ¡Qué calor!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El tiempo</dc:title>
  <dc:creator>Petra Maqueda</dc:creator>
  <cp:lastModifiedBy>Petra Maqueda</cp:lastModifiedBy>
  <cp:revision>1</cp:revision>
  <dcterms:created xsi:type="dcterms:W3CDTF">2017-10-17T07:27:18Z</dcterms:created>
  <dcterms:modified xsi:type="dcterms:W3CDTF">2017-10-17T07:41:17Z</dcterms:modified>
</cp:coreProperties>
</file>