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0742C-3688-4CC2-954C-B10FF6EF2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6CACD2-6967-40E0-8618-7D461FBFA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62E84E-19C8-4003-B4B0-4B3BDD77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D2D0AD-A6FE-49D6-9C2C-174E9A03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E4478A-2FCE-46FF-906C-17E71215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28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BDE6A9-9055-4296-8F6A-F951197E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990465-B44F-4C5F-AEE1-3BE226790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241159-D991-4FFD-96C9-61DBC2C1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A21046-35D7-4EDB-8831-8C4E43FB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2A3BC1-B0FB-499B-94DD-8124CD91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54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07E24EC-DB25-4F76-9985-AACC4798A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8430D5-152E-409E-8175-425E33601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073B57-E208-464E-8D48-C9B45D58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6760D5-0B5F-4B14-8A3F-E0263B43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9EBD0F-43A1-43C3-9B6A-67BAFE4C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24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95259-F1D4-42DF-9723-9DD02630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2491A2-5E64-4CFC-BCBD-844C09874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E8AFA7-B684-4F8A-BD12-090217B2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42292A-D523-427E-B014-725D0DC5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67F315-3757-43CD-9BF3-F146D83C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68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7D6CD-06A2-40B1-8DC2-BC323795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D93BC5-CD6E-4232-A1AE-42B94A61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647745-9D33-47DD-8404-2A4AC79F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0CA993-32AA-4906-98EC-51C90DF1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0A0288-D67B-46E8-81A6-A600DDE8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0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49995-F361-4B31-B840-3392CB75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F1E44-F27B-42F6-A3BD-9A1A21131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490B75-B283-4EBF-9914-BED2F5EA6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EC366E-4DF9-40CB-8827-51C4BCC3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DA6959-88BE-4927-9578-02DD84D1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B436BF-2134-4D33-8C96-556D6263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48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3CD68-86A6-4D5C-9C44-7E5E071A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17285E-77AC-4115-9ADD-3F7220C42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CD415F-5B5C-4EE3-AC05-594654788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1E50FE-02A0-4B48-9902-8790D6E79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9D56A0-CABE-4D50-9510-33D7C5D9E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F0B5BB-95CB-432B-A52B-C1CE4D5C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12550FA-0B6A-4DE7-8E26-86D555B7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2210EB-CDFA-44E9-B332-5C023A92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60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560F3-0BF7-49E3-B54A-BE31AF50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51A9E-C9F4-49DC-B70F-5262CDE3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00D7D76-E4EF-405F-AADD-B15C1BF7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EED966-3B46-4A7D-BEAF-BEB5ADE7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36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6D03288-1B79-4EEA-BE87-5CF85F5F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A95028D-B552-41AD-A53E-5D0A0219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56C2BD-A6D1-4CF2-A2DB-3DFB236D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48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432BD-4CCB-4639-8F6C-5EE8AD65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6B7F31-E8CB-4BAD-9C16-4796A1B48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3680DC-00AB-4F01-AE79-537857F40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B18045-FF07-4721-B635-DD57C1E1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E8A6B47-6C95-471B-A4C8-361CB1F3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991C8A-FCD2-47F8-B8B0-B56B273B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59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27781-61C2-4A32-9A51-DD692561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3A7DDCE-03A6-4BE4-87C5-9E5837DE4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329CAB-936A-4A52-9F11-0FA3B21F1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125B86-E696-48AD-89E9-40259125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E0899F-BEE1-41EA-9820-4C5CA1C3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357B56-FD26-47BC-A834-A1083B61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62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952CDDF-8DB4-473C-B4D5-2930E2BA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DB09D8-A61B-462F-B8AB-277F34CE4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2920FA-7245-4034-93BF-EE447D9B7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3027-746B-4B0D-BD05-9EBFD8C21765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8E3F53-B910-4EC5-8C90-E013A8D79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02CAE5-BE9C-4316-9ACD-6C159578F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A2D0-041A-4DA7-B4BE-5213EDFD50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48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142CF-130E-41A2-8B3C-37710E009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8000" b="1" dirty="0" err="1"/>
              <a:t>gentilicios</a:t>
            </a:r>
            <a:endParaRPr lang="nl-NL" sz="8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E63314-FE53-4466-A8AB-556145B69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096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6A8C0-FE46-43A9-B2EA-7A7FAB05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214552-652C-44BE-B6C5-97594B4E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Afbeeldingsresultaat voor karol wojtyla">
            <a:extLst>
              <a:ext uri="{FF2B5EF4-FFF2-40B4-BE49-F238E27FC236}">
                <a16:creationId xmlns:a16="http://schemas.microsoft.com/office/drawing/2014/main" id="{3DAB085A-8EA1-44C4-B164-3BD1456C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68" y="681037"/>
            <a:ext cx="3855134" cy="53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1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E7B78-9220-48BF-9045-037B0FBF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papa </a:t>
            </a:r>
            <a:r>
              <a:rPr lang="nl-BE" dirty="0" err="1"/>
              <a:t>polaco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7AF3B2-9E6E-4839-A151-ABC3E91F4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4400" dirty="0"/>
              <a:t>Es </a:t>
            </a:r>
            <a:r>
              <a:rPr lang="nl-BE" sz="4400" dirty="0" err="1"/>
              <a:t>un</a:t>
            </a:r>
            <a:r>
              <a:rPr lang="nl-BE" sz="4400" dirty="0"/>
              <a:t> </a:t>
            </a:r>
            <a:r>
              <a:rPr lang="nl-BE" sz="4400" dirty="0" err="1"/>
              <a:t>polaco</a:t>
            </a:r>
            <a:r>
              <a:rPr lang="nl-BE" sz="4400" dirty="0"/>
              <a:t>.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65527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F4ECE-CDF9-4535-BB62-9FAFFC2F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FE543A-0B24-48A0-B2F6-467089079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Afbeeldingsresultaat">
            <a:extLst>
              <a:ext uri="{FF2B5EF4-FFF2-40B4-BE49-F238E27FC236}">
                <a16:creationId xmlns:a16="http://schemas.microsoft.com/office/drawing/2014/main" id="{5E3B5C31-D09E-43B0-8C4A-F0F0DAC4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97" y="569483"/>
            <a:ext cx="4225730" cy="57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0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89F82-B69A-4F5C-8767-6A50A491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442609-1FFE-444E-A00A-9C52C5BB7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4400" dirty="0"/>
              <a:t>E</a:t>
            </a:r>
            <a:r>
              <a:rPr lang="nl-NL" sz="4400" dirty="0"/>
              <a:t>s </a:t>
            </a:r>
            <a:r>
              <a:rPr lang="nl-NL" sz="4400" dirty="0" err="1"/>
              <a:t>un</a:t>
            </a:r>
            <a:r>
              <a:rPr lang="nl-NL" sz="4400" dirty="0"/>
              <a:t> </a:t>
            </a:r>
            <a:r>
              <a:rPr lang="nl-NL" sz="4400" dirty="0" err="1"/>
              <a:t>portugués</a:t>
            </a:r>
            <a:r>
              <a:rPr lang="nl-NL" sz="4400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32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95CD8-E026-4775-B542-5AB044EA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CCAD0D-7FF8-4ACA-96FF-F521BB0AC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angela merkel">
            <a:extLst>
              <a:ext uri="{FF2B5EF4-FFF2-40B4-BE49-F238E27FC236}">
                <a16:creationId xmlns:a16="http://schemas.microsoft.com/office/drawing/2014/main" id="{2DFC45AB-47BE-4722-A0EA-F2E2C0811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0"/>
            <a:ext cx="4810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9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5A4E3-0C95-4512-9A16-773FAC07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59BF71-A69D-4919-9614-4EFBCC4C9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600" dirty="0" err="1"/>
              <a:t>Una</a:t>
            </a:r>
            <a:r>
              <a:rPr lang="nl-BE" sz="3600" dirty="0"/>
              <a:t> política </a:t>
            </a:r>
            <a:r>
              <a:rPr lang="nl-BE" sz="3600" dirty="0" err="1"/>
              <a:t>alemana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92893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A88F8-FE47-4D5A-8EFD-2EC76A33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B517C9-64A5-4ABD-838D-AB2FE95D5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utoShape 2" descr="Afbeeldingsresultaat voor nokia logo">
            <a:extLst>
              <a:ext uri="{FF2B5EF4-FFF2-40B4-BE49-F238E27FC236}">
                <a16:creationId xmlns:a16="http://schemas.microsoft.com/office/drawing/2014/main" id="{87162190-6160-4A9A-88D6-FDC79E9329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nokia logo">
            <a:extLst>
              <a:ext uri="{FF2B5EF4-FFF2-40B4-BE49-F238E27FC236}">
                <a16:creationId xmlns:a16="http://schemas.microsoft.com/office/drawing/2014/main" id="{130EB26D-239A-4123-A0A7-741F3FB072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Afbeeldingsresultaat voor nokia logo">
            <a:extLst>
              <a:ext uri="{FF2B5EF4-FFF2-40B4-BE49-F238E27FC236}">
                <a16:creationId xmlns:a16="http://schemas.microsoft.com/office/drawing/2014/main" id="{1DED7CAD-6952-4EF9-8DF4-46570E4E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8"/>
            <a:ext cx="12192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C0B56-A0ED-432F-B04F-B0CE4FD3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8713EB-0A42-4B86-A260-914CDA5E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empresa</a:t>
            </a:r>
            <a:r>
              <a:rPr lang="nl-BE" dirty="0"/>
              <a:t> </a:t>
            </a:r>
            <a:r>
              <a:rPr lang="nl-BE" dirty="0" err="1"/>
              <a:t>finlandesa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447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456CE-86E8-4F7C-9842-298E96FD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77DFC2-7F39-4C71-ABC6-986806C5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utoShape 2" descr="Afbeeldingsresultaat voor yogur griega">
            <a:extLst>
              <a:ext uri="{FF2B5EF4-FFF2-40B4-BE49-F238E27FC236}">
                <a16:creationId xmlns:a16="http://schemas.microsoft.com/office/drawing/2014/main" id="{D12FF536-1B4F-4861-AC7D-CF7640046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6" name="Picture 4" descr="Afbeeldingsresultaat voor yogur griega">
            <a:extLst>
              <a:ext uri="{FF2B5EF4-FFF2-40B4-BE49-F238E27FC236}">
                <a16:creationId xmlns:a16="http://schemas.microsoft.com/office/drawing/2014/main" id="{A5F01F44-69E1-4136-BD54-08789AC4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18" y="1825625"/>
            <a:ext cx="4613763" cy="345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7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008CB-97A5-4DBC-A2BD-8FAC743C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b="1" dirty="0" err="1"/>
              <a:t>un</a:t>
            </a:r>
            <a:r>
              <a:rPr lang="nl-BE" sz="6000" b="1" dirty="0"/>
              <a:t> </a:t>
            </a:r>
            <a:r>
              <a:rPr lang="nl-BE" sz="6000" b="1" dirty="0" err="1"/>
              <a:t>yogur</a:t>
            </a:r>
            <a:r>
              <a:rPr lang="nl-BE" sz="6000" b="1" dirty="0"/>
              <a:t> </a:t>
            </a:r>
            <a:r>
              <a:rPr lang="nl-BE" sz="6000" b="1" dirty="0" err="1"/>
              <a:t>griego</a:t>
            </a:r>
            <a:endParaRPr lang="nl-NL" sz="60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15BE4A-13D9-4187-AC5C-FEC10F81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64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F4CBA-803E-4DC4-87CF-5F5EFCFA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14D178-9D94-49A3-80E9-077F6E291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utoShape 2" descr="Afbeeldingsresultaat voor fiat logo">
            <a:extLst>
              <a:ext uri="{FF2B5EF4-FFF2-40B4-BE49-F238E27FC236}">
                <a16:creationId xmlns:a16="http://schemas.microsoft.com/office/drawing/2014/main" id="{57607741-B7BB-4C75-93E5-81B2777986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fiat logo">
            <a:extLst>
              <a:ext uri="{FF2B5EF4-FFF2-40B4-BE49-F238E27FC236}">
                <a16:creationId xmlns:a16="http://schemas.microsoft.com/office/drawing/2014/main" id="{25652DEA-6C11-419F-85E4-6C0FA35F42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2" name="Picture 6" descr="Afbeeldingsresultaat voor fiat logo">
            <a:extLst>
              <a:ext uri="{FF2B5EF4-FFF2-40B4-BE49-F238E27FC236}">
                <a16:creationId xmlns:a16="http://schemas.microsoft.com/office/drawing/2014/main" id="{1828261D-D1BC-488A-9C46-C8C4FDD42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530E2-F868-42A5-85B3-09A4FC91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3B4C24-709B-4847-8A7E-8C6EDFBA7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800" dirty="0" err="1"/>
              <a:t>Una</a:t>
            </a:r>
            <a:r>
              <a:rPr lang="nl-BE" sz="4800" dirty="0"/>
              <a:t> </a:t>
            </a:r>
            <a:r>
              <a:rPr lang="nl-BE" sz="4800" dirty="0" err="1"/>
              <a:t>marca</a:t>
            </a:r>
            <a:r>
              <a:rPr lang="nl-BE" sz="4800" dirty="0"/>
              <a:t> </a:t>
            </a:r>
            <a:r>
              <a:rPr lang="nl-BE" sz="4800" dirty="0" err="1"/>
              <a:t>italiana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0353104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</Words>
  <Application>Microsoft Office PowerPoint</Application>
  <PresentationFormat>Breedbeeld</PresentationFormat>
  <Paragraphs>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gentilicios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un yogur griego</vt:lpstr>
      <vt:lpstr>PowerPoint-presentatie</vt:lpstr>
      <vt:lpstr>PowerPoint-presentatie</vt:lpstr>
      <vt:lpstr>PowerPoint-presentatie</vt:lpstr>
      <vt:lpstr>El papa polaco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gentilicios</dc:title>
  <dc:creator>Petra Maqueda</dc:creator>
  <cp:lastModifiedBy>Petra Maqueda</cp:lastModifiedBy>
  <cp:revision>1</cp:revision>
  <dcterms:created xsi:type="dcterms:W3CDTF">2017-12-19T15:22:37Z</dcterms:created>
  <dcterms:modified xsi:type="dcterms:W3CDTF">2017-12-19T15:41:53Z</dcterms:modified>
</cp:coreProperties>
</file>