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7B2CC-55BD-4E34-A6C2-0E574B91F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A23D38-DCFB-4445-A24B-569B99B1D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36F4F4-D2D8-4216-A91A-67838520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8B43-90BE-45C5-B728-F2E3CA9603D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113AEC-47D7-4FB4-A77B-E105ACF6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60AF3F-1B4A-4F69-9E2C-F2BF1BDC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4ED1-719F-4CB8-B1A3-DC1A08B07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68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0213C-74F3-4757-AB70-E4F57151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FB045F-1B14-4727-942B-22B537773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B1FC30-FC65-428D-BDC4-1A6112D2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8B43-90BE-45C5-B728-F2E3CA9603D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61378D-60E3-4771-9B7C-8D69FB82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3E76F1-717D-4908-B435-392F8416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4ED1-719F-4CB8-B1A3-DC1A08B07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43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A869C8C-7ED9-4C4D-AEEA-9B77BD038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20B1D6-8499-4D97-877B-CA031D67B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116507-C39B-4BF9-852B-D0DC00BD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8B43-90BE-45C5-B728-F2E3CA9603D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E52AA4-79F2-4796-ACF1-8C18DED6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D5758A-EA85-4595-BE1C-9BD15382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4ED1-719F-4CB8-B1A3-DC1A08B07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54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8ADF6-6DBC-4A48-9909-6480708F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1F8831-5BEB-44D0-8A87-C6AC3D363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6BD7C-C81A-45A7-847B-0CF24BD4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8B43-90BE-45C5-B728-F2E3CA9603D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A48EC5-9820-45EC-AB05-6728159D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A9870-C4F3-439E-814A-B6B8860A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4ED1-719F-4CB8-B1A3-DC1A08B07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7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59F2C-F74C-4D0E-A48A-0A4CAE2D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878CAC-4565-4E9C-AA99-55115BB04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0D2889-66B5-441E-AF44-BFBF80E7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8B43-90BE-45C5-B728-F2E3CA9603D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CCE73D-D60E-4CB2-ADAC-2336EDDD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4C2B3A-B7CB-4245-9D4F-BF636FEB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4ED1-719F-4CB8-B1A3-DC1A08B07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11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4BDB6-97C0-4C76-8C17-2219DB40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1FF6A0-F7E0-4BBB-90E8-B12519408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D51913-1B60-4752-80F4-A42BB0EC1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7D86C2-45D6-471F-A0AD-F6FA838F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8B43-90BE-45C5-B728-F2E3CA9603D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18CF7C-9413-45D7-A0F3-5EBE3DE4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44794F-7E1E-4AD7-BF0D-F239F814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4ED1-719F-4CB8-B1A3-DC1A08B07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11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45C22-796B-4080-9379-38A6E67E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604FE6-13AD-4D7E-A71B-FDFD8EBA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ED47F3-AEDE-4E3F-BCE6-F530713F5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576B8C-96B5-4D76-B329-425AFE39C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F9714F-51DF-474B-AE64-13D675BE5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5189C5C-A533-49B8-8E39-02F97C4C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8B43-90BE-45C5-B728-F2E3CA9603D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E8757DB-A7F2-4F27-ACA0-23258E7CC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20C7A27-16BF-4256-B057-001A7162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4ED1-719F-4CB8-B1A3-DC1A08B07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11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2AEF8-F94C-41F9-82BB-08F34AF9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D12F64-22E5-493A-B0C1-CBB63930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8B43-90BE-45C5-B728-F2E3CA9603D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916C373-6D05-472C-ABE2-6A65B791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08DCAB-7245-4862-A091-81C95B75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4ED1-719F-4CB8-B1A3-DC1A08B07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26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1FD821-4A48-477B-8C33-63935EE49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8B43-90BE-45C5-B728-F2E3CA9603D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A3B670-F0B8-4AED-8CF7-53E91463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FB18AF-92A3-4D1A-BBB5-A7A40304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4ED1-719F-4CB8-B1A3-DC1A08B07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18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53E62-3A81-4C2B-ABB3-50963F84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34EE3F-F423-4DD3-9395-ADBF741E1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0E706E-1852-42B3-A1A8-E5BF551EF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348A4D-30F6-466B-A563-A1288D99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8B43-90BE-45C5-B728-F2E3CA9603D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714762-C408-4EF3-B26F-A2147DEC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21DFDF-49C8-43CD-924D-F31CD200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4ED1-719F-4CB8-B1A3-DC1A08B07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36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4C270-CBC3-47CD-9D2D-271BE568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E5FD3E6-DA8E-4477-859A-4C899A000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48764B-C023-40E8-B23A-0BA8DA114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43F0E7-CDB4-446B-B62B-C4DD3745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8B43-90BE-45C5-B728-F2E3CA9603D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98CC21-3D57-4207-B511-79D0A65A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DFAC58-B92D-4A80-9969-AC66B392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4ED1-719F-4CB8-B1A3-DC1A08B07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38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1051CCF-71AF-4482-8600-D592B759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5A03FB-3565-4C53-BFE7-249009161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AD682D-DB02-468F-85CD-9A9B95CA2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8B43-90BE-45C5-B728-F2E3CA9603D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268473-7256-4D91-83B8-7FE937D84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27085D-4B10-4E3C-A100-3FE0F2709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4ED1-719F-4CB8-B1A3-DC1A08B078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5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530B32-1AE3-492F-8F93-0230EB284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057" y="2050611"/>
            <a:ext cx="3658053" cy="2857605"/>
          </a:xfrm>
        </p:spPr>
        <p:txBody>
          <a:bodyPr anchor="t">
            <a:normAutofit/>
          </a:bodyPr>
          <a:lstStyle/>
          <a:p>
            <a:pPr algn="l"/>
            <a:r>
              <a:rPr lang="nl-BE" dirty="0">
                <a:solidFill>
                  <a:srgbClr val="FFFFFF"/>
                </a:solidFill>
              </a:rPr>
              <a:t>El </a:t>
            </a:r>
            <a:r>
              <a:rPr lang="nl-BE" dirty="0" err="1">
                <a:solidFill>
                  <a:srgbClr val="FFFFFF"/>
                </a:solidFill>
              </a:rPr>
              <a:t>viernes</a:t>
            </a:r>
            <a:r>
              <a:rPr lang="nl-BE" dirty="0">
                <a:solidFill>
                  <a:srgbClr val="FFFFFF"/>
                </a:solidFill>
              </a:rPr>
              <a:t> </a:t>
            </a:r>
            <a:r>
              <a:rPr lang="nl-BE" dirty="0" err="1">
                <a:solidFill>
                  <a:srgbClr val="FFFFFF"/>
                </a:solidFill>
              </a:rPr>
              <a:t>pasado</a:t>
            </a:r>
            <a:r>
              <a:rPr lang="nl-BE" dirty="0">
                <a:solidFill>
                  <a:srgbClr val="FFFFFF"/>
                </a:solidFill>
              </a:rPr>
              <a:t> </a:t>
            </a:r>
            <a:r>
              <a:rPr lang="nl-BE" dirty="0" err="1">
                <a:solidFill>
                  <a:srgbClr val="FFFFFF"/>
                </a:solidFill>
              </a:rPr>
              <a:t>fue</a:t>
            </a:r>
            <a:r>
              <a:rPr lang="nl-BE" dirty="0">
                <a:solidFill>
                  <a:srgbClr val="FFFFFF"/>
                </a:solidFill>
              </a:rPr>
              <a:t> </a:t>
            </a:r>
            <a:r>
              <a:rPr lang="nl-BE" dirty="0" err="1">
                <a:solidFill>
                  <a:srgbClr val="FFFFFF"/>
                </a:solidFill>
              </a:rPr>
              <a:t>un</a:t>
            </a:r>
            <a:r>
              <a:rPr lang="nl-BE" dirty="0">
                <a:solidFill>
                  <a:srgbClr val="FFFFFF"/>
                </a:solidFill>
              </a:rPr>
              <a:t> día </a:t>
            </a:r>
            <a:r>
              <a:rPr lang="nl-BE" dirty="0" err="1">
                <a:solidFill>
                  <a:srgbClr val="FFFFFF"/>
                </a:solidFill>
              </a:rPr>
              <a:t>fatal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spues de la lluvia-sale el sol - SPANISH CIRCLES">
            <a:extLst>
              <a:ext uri="{FF2B5EF4-FFF2-40B4-BE49-F238E27FC236}">
                <a16:creationId xmlns:a16="http://schemas.microsoft.com/office/drawing/2014/main" id="{83ADCEF7-134E-4495-A691-1A6FCF43D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r="13312" b="49948"/>
          <a:stretch/>
        </p:blipFill>
        <p:spPr bwMode="auto">
          <a:xfrm>
            <a:off x="6420255" y="2050611"/>
            <a:ext cx="5201045" cy="1684810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2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3F60F-F2D4-4929-96C0-595B0035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Llamar</a:t>
            </a:r>
            <a:r>
              <a:rPr lang="nl-BE" dirty="0"/>
              <a:t> a mi </a:t>
            </a:r>
            <a:r>
              <a:rPr lang="nl-BE" dirty="0" err="1"/>
              <a:t>pareja</a:t>
            </a:r>
            <a:br>
              <a:rPr lang="nl-BE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1FF8D1-B2DB-470E-A43C-6069B2E5E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Afbeeldingsresultaat voor llamar">
            <a:extLst>
              <a:ext uri="{FF2B5EF4-FFF2-40B4-BE49-F238E27FC236}">
                <a16:creationId xmlns:a16="http://schemas.microsoft.com/office/drawing/2014/main" id="{B6B1BC49-70BF-4C69-B830-A53186F6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29222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3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B8367-C651-43BA-AFAF-2FE8F9ED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Mi </a:t>
            </a:r>
            <a:r>
              <a:rPr lang="nl-BE" dirty="0" err="1"/>
              <a:t>pareja</a:t>
            </a:r>
            <a:r>
              <a:rPr lang="nl-BE" dirty="0"/>
              <a:t> no PODER </a:t>
            </a:r>
            <a:r>
              <a:rPr lang="nl-BE" dirty="0" err="1"/>
              <a:t>venir</a:t>
            </a:r>
            <a:endParaRPr lang="nl-NL" dirty="0"/>
          </a:p>
        </p:txBody>
      </p:sp>
      <p:pic>
        <p:nvPicPr>
          <p:cNvPr id="4" name="Picture 2" descr="Afbeeldingsresultaat voor lo siento">
            <a:extLst>
              <a:ext uri="{FF2B5EF4-FFF2-40B4-BE49-F238E27FC236}">
                <a16:creationId xmlns:a16="http://schemas.microsoft.com/office/drawing/2014/main" id="{6C57159A-04B9-47E1-9BD0-2320D5B948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091531"/>
            <a:ext cx="32670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8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54878-92A0-4F61-BCBD-CCAE2AF6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Mi </a:t>
            </a:r>
            <a:r>
              <a:rPr lang="nl-BE" dirty="0" err="1"/>
              <a:t>pareja</a:t>
            </a:r>
            <a:r>
              <a:rPr lang="nl-BE" dirty="0"/>
              <a:t> TENER </a:t>
            </a:r>
            <a:r>
              <a:rPr lang="nl-BE" dirty="0" err="1"/>
              <a:t>reunión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3A4131-5088-4E61-8CD7-1AAA8D59D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Afbeeldingsresultaat voor vergadering">
            <a:extLst>
              <a:ext uri="{FF2B5EF4-FFF2-40B4-BE49-F238E27FC236}">
                <a16:creationId xmlns:a16="http://schemas.microsoft.com/office/drawing/2014/main" id="{A4D6797E-47B2-4984-8404-3481BE3A5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53" y="1439863"/>
            <a:ext cx="9290672" cy="50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9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85ED1-0BA0-4E08-84D1-0E8E59CD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Mi </a:t>
            </a:r>
            <a:r>
              <a:rPr lang="nl-BE" dirty="0" err="1"/>
              <a:t>pareja</a:t>
            </a:r>
            <a:r>
              <a:rPr lang="nl-BE" dirty="0"/>
              <a:t> no </a:t>
            </a:r>
            <a:r>
              <a:rPr lang="nl-BE" dirty="0" err="1">
                <a:highlight>
                  <a:srgbClr val="FFFF00"/>
                </a:highlight>
              </a:rPr>
              <a:t>querer</a:t>
            </a:r>
            <a:r>
              <a:rPr lang="nl-BE" dirty="0"/>
              <a:t> </a:t>
            </a:r>
            <a:r>
              <a:rPr lang="nl-BE" dirty="0" err="1"/>
              <a:t>venir</a:t>
            </a:r>
            <a:endParaRPr lang="nl-NL" dirty="0"/>
          </a:p>
        </p:txBody>
      </p:sp>
      <p:pic>
        <p:nvPicPr>
          <p:cNvPr id="12290" name="Picture 2" descr="Afbeeldingsresultaat voor decir no">
            <a:extLst>
              <a:ext uri="{FF2B5EF4-FFF2-40B4-BE49-F238E27FC236}">
                <a16:creationId xmlns:a16="http://schemas.microsoft.com/office/drawing/2014/main" id="{007B3ADE-70EA-4ED5-8D49-3E6C4604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619374"/>
            <a:ext cx="61912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beeldingsresultaat voor decir no">
            <a:extLst>
              <a:ext uri="{FF2B5EF4-FFF2-40B4-BE49-F238E27FC236}">
                <a16:creationId xmlns:a16="http://schemas.microsoft.com/office/drawing/2014/main" id="{8E2CDAA2-A489-48AE-8D84-D79A19515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2002187"/>
            <a:ext cx="4572000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8554C-6E01-486A-BCBF-61D4ED8D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Yo </a:t>
            </a:r>
            <a:r>
              <a:rPr lang="nl-BE" dirty="0" err="1"/>
              <a:t>llamar</a:t>
            </a:r>
            <a:r>
              <a:rPr lang="nl-BE" dirty="0"/>
              <a:t> a mi </a:t>
            </a:r>
            <a:r>
              <a:rPr lang="nl-BE" dirty="0" err="1"/>
              <a:t>vecina</a:t>
            </a:r>
            <a:r>
              <a:rPr lang="nl-BE" dirty="0"/>
              <a:t>/o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313E9-052C-479B-8E6A-6407A16DE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Afbeeldingsresultaat voor llamar">
            <a:extLst>
              <a:ext uri="{FF2B5EF4-FFF2-40B4-BE49-F238E27FC236}">
                <a16:creationId xmlns:a16="http://schemas.microsoft.com/office/drawing/2014/main" id="{89CF61A7-239D-49D6-9BC5-038024631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22" y="1374776"/>
            <a:ext cx="6402916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6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2EA74-2F7C-4E97-BDBF-16587CE8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Elle/ él   </a:t>
            </a:r>
            <a:r>
              <a:rPr lang="nl-BE" dirty="0">
                <a:highlight>
                  <a:srgbClr val="FFFF00"/>
                </a:highlight>
              </a:rPr>
              <a:t>VENIR</a:t>
            </a:r>
            <a:r>
              <a:rPr lang="nl-BE" dirty="0"/>
              <a:t> a </a:t>
            </a:r>
            <a:r>
              <a:rPr lang="nl-BE" dirty="0" err="1"/>
              <a:t>buscarme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4CB6B7-57E6-49A8-AB9B-C90D4246F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 descr="Afbeeldingsresultaat voor kom me halen met de auto">
            <a:extLst>
              <a:ext uri="{FF2B5EF4-FFF2-40B4-BE49-F238E27FC236}">
                <a16:creationId xmlns:a16="http://schemas.microsoft.com/office/drawing/2014/main" id="{E8BCABA5-76E4-4A61-B149-60F37336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07" y="1622425"/>
            <a:ext cx="4179093" cy="47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8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585DB-6FE9-40C2-B0C6-BD4CEC51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Nosotros</a:t>
            </a:r>
            <a:r>
              <a:rPr lang="nl-BE" dirty="0"/>
              <a:t> IR a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restaurante</a:t>
            </a:r>
            <a:r>
              <a:rPr lang="nl-BE" dirty="0"/>
              <a:t> </a:t>
            </a:r>
            <a:r>
              <a:rPr lang="nl-BE" dirty="0" err="1"/>
              <a:t>romántico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B79846-D26D-49CF-BB86-7F2F9F79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362" name="Picture 2" descr="Afbeeldingsresultaat voor restaurant romantico">
            <a:extLst>
              <a:ext uri="{FF2B5EF4-FFF2-40B4-BE49-F238E27FC236}">
                <a16:creationId xmlns:a16="http://schemas.microsoft.com/office/drawing/2014/main" id="{EBD65CC1-29FC-4B3D-ABEC-2CEC0CA9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454749"/>
            <a:ext cx="7086600" cy="47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1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F2C0C-C07D-444D-B189-FC184907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Yo </a:t>
            </a:r>
            <a:r>
              <a:rPr lang="nl-BE" dirty="0" err="1"/>
              <a:t>le</a:t>
            </a:r>
            <a:r>
              <a:rPr lang="nl-BE" dirty="0"/>
              <a:t>    </a:t>
            </a:r>
            <a:r>
              <a:rPr lang="nl-BE" dirty="0">
                <a:highlight>
                  <a:srgbClr val="FFFF00"/>
                </a:highlight>
              </a:rPr>
              <a:t>DAR</a:t>
            </a:r>
            <a:r>
              <a:rPr lang="nl-BE" dirty="0"/>
              <a:t>      </a:t>
            </a:r>
            <a:r>
              <a:rPr lang="nl-BE" dirty="0" err="1"/>
              <a:t>flores</a:t>
            </a:r>
            <a:r>
              <a:rPr lang="nl-BE" dirty="0"/>
              <a:t>/</a:t>
            </a:r>
            <a:r>
              <a:rPr lang="nl-BE" dirty="0" err="1"/>
              <a:t>chocolates</a:t>
            </a:r>
            <a:endParaRPr lang="nl-NL" dirty="0"/>
          </a:p>
        </p:txBody>
      </p:sp>
      <p:pic>
        <p:nvPicPr>
          <p:cNvPr id="16386" name="Picture 2" descr="Afbeeldingsresultaat voor ramo de flores">
            <a:extLst>
              <a:ext uri="{FF2B5EF4-FFF2-40B4-BE49-F238E27FC236}">
                <a16:creationId xmlns:a16="http://schemas.microsoft.com/office/drawing/2014/main" id="{28E55B2A-A7A6-407C-90DF-E1913B211B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59" y="1925637"/>
            <a:ext cx="29013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Afbeeldingsresultaat voor chocolates">
            <a:extLst>
              <a:ext uri="{FF2B5EF4-FFF2-40B4-BE49-F238E27FC236}">
                <a16:creationId xmlns:a16="http://schemas.microsoft.com/office/drawing/2014/main" id="{7381697F-1960-48C6-B1BA-70F9AD9D8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06" y="2234407"/>
            <a:ext cx="509402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48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CB456-B19C-4E79-99F3-B66B3F3D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Nosotros</a:t>
            </a:r>
            <a:r>
              <a:rPr lang="nl-BE" dirty="0"/>
              <a:t> COMER </a:t>
            </a:r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bien</a:t>
            </a:r>
            <a:endParaRPr lang="nl-NL" dirty="0"/>
          </a:p>
        </p:txBody>
      </p:sp>
      <p:pic>
        <p:nvPicPr>
          <p:cNvPr id="17410" name="Picture 2" descr="Afbeeldingsresultaat voor paella marinera">
            <a:extLst>
              <a:ext uri="{FF2B5EF4-FFF2-40B4-BE49-F238E27FC236}">
                <a16:creationId xmlns:a16="http://schemas.microsoft.com/office/drawing/2014/main" id="{43DA14B1-4525-4B0B-9761-D79085337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128837"/>
            <a:ext cx="4762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Afbeeldingsresultaat voor tapas">
            <a:extLst>
              <a:ext uri="{FF2B5EF4-FFF2-40B4-BE49-F238E27FC236}">
                <a16:creationId xmlns:a16="http://schemas.microsoft.com/office/drawing/2014/main" id="{7876382D-0FBF-40FC-A603-0AD39FEF1F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499"/>
            <a:ext cx="50006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45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BC6B4-E014-46A4-9960-8D2AE46D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</a:t>
            </a:r>
            <a:r>
              <a:rPr lang="nl-BE" dirty="0" err="1"/>
              <a:t>comida</a:t>
            </a:r>
            <a:r>
              <a:rPr lang="nl-BE" dirty="0"/>
              <a:t> </a:t>
            </a:r>
            <a:r>
              <a:rPr lang="nl-BE" dirty="0" err="1"/>
              <a:t>nos</a:t>
            </a:r>
            <a:r>
              <a:rPr lang="nl-BE" dirty="0"/>
              <a:t> GUSTAR </a:t>
            </a:r>
            <a:r>
              <a:rPr lang="nl-BE" dirty="0" err="1"/>
              <a:t>mucho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07869E-4602-40D6-A4E6-C7AA2432D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4" name="Picture 2" descr="Afbeeldingsresultaat voor toppie">
            <a:extLst>
              <a:ext uri="{FF2B5EF4-FFF2-40B4-BE49-F238E27FC236}">
                <a16:creationId xmlns:a16="http://schemas.microsoft.com/office/drawing/2014/main" id="{B0F297AC-935C-4D65-997A-FDDD29DAF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825625"/>
            <a:ext cx="3810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0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9CE52-4AAA-4AC3-A967-EC7E700E1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5025"/>
          </a:xfrm>
        </p:spPr>
        <p:txBody>
          <a:bodyPr>
            <a:noAutofit/>
          </a:bodyPr>
          <a:lstStyle/>
          <a:p>
            <a:r>
              <a:rPr lang="nl-BE" sz="7200" dirty="0"/>
              <a:t>8.00 </a:t>
            </a:r>
            <a:endParaRPr lang="nl-NL" sz="72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451DF2-EC2B-4D13-8E2B-25F7A9CB8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opstaan">
            <a:extLst>
              <a:ext uri="{FF2B5EF4-FFF2-40B4-BE49-F238E27FC236}">
                <a16:creationId xmlns:a16="http://schemas.microsoft.com/office/drawing/2014/main" id="{2DB468C0-40E6-40F9-A9C9-B3C58534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1957388"/>
            <a:ext cx="6296025" cy="47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34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57199-0DD4-4E91-9B25-741E430D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Nosotros</a:t>
            </a:r>
            <a:r>
              <a:rPr lang="nl-BE" dirty="0"/>
              <a:t> VOLVER a </a:t>
            </a:r>
            <a:r>
              <a:rPr lang="nl-BE" dirty="0" err="1"/>
              <a:t>casa</a:t>
            </a:r>
            <a:endParaRPr lang="nl-NL" dirty="0"/>
          </a:p>
        </p:txBody>
      </p:sp>
      <p:pic>
        <p:nvPicPr>
          <p:cNvPr id="19458" name="Picture 2" descr="Afbeeldingsresultaat voor volver a casa">
            <a:extLst>
              <a:ext uri="{FF2B5EF4-FFF2-40B4-BE49-F238E27FC236}">
                <a16:creationId xmlns:a16="http://schemas.microsoft.com/office/drawing/2014/main" id="{47CE9580-A335-4305-B75B-51DB4F0A5D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4"/>
          <a:stretch/>
        </p:blipFill>
        <p:spPr bwMode="auto">
          <a:xfrm>
            <a:off x="3809999" y="2810669"/>
            <a:ext cx="7539817" cy="36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00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19593-639E-4E84-B699-A8B76EB1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4EEE3E-8F14-4B50-BB3E-26B3846CA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6600" dirty="0"/>
              <a:t>Mi día </a:t>
            </a:r>
            <a:r>
              <a:rPr lang="nl-BE" sz="6600" dirty="0" err="1"/>
              <a:t>fatal</a:t>
            </a:r>
            <a:r>
              <a:rPr lang="nl-BE" sz="6600" dirty="0"/>
              <a:t> </a:t>
            </a:r>
            <a:r>
              <a:rPr lang="nl-BE" sz="6600" dirty="0" err="1"/>
              <a:t>terminó</a:t>
            </a:r>
            <a:r>
              <a:rPr lang="nl-BE" sz="6600" dirty="0"/>
              <a:t> </a:t>
            </a:r>
            <a:r>
              <a:rPr lang="nl-BE" sz="6600" dirty="0" err="1"/>
              <a:t>bien</a:t>
            </a:r>
            <a:r>
              <a:rPr lang="nl-BE" sz="6600" dirty="0"/>
              <a:t>.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126192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0F342-46E7-4EAB-BE98-4A8F2FF0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desayunar</a:t>
            </a:r>
            <a:endParaRPr lang="nl-NL" dirty="0"/>
          </a:p>
        </p:txBody>
      </p:sp>
      <p:pic>
        <p:nvPicPr>
          <p:cNvPr id="2050" name="Picture 2" descr="Afbeeldingsresultaat voor desayunar">
            <a:extLst>
              <a:ext uri="{FF2B5EF4-FFF2-40B4-BE49-F238E27FC236}">
                <a16:creationId xmlns:a16="http://schemas.microsoft.com/office/drawing/2014/main" id="{0FE8AEE1-9DA8-455B-B980-A8FCCF52A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" y="2343150"/>
            <a:ext cx="5079207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zumo">
            <a:extLst>
              <a:ext uri="{FF2B5EF4-FFF2-40B4-BE49-F238E27FC236}">
                <a16:creationId xmlns:a16="http://schemas.microsoft.com/office/drawing/2014/main" id="{96D69950-B9E9-4E08-BE63-0E5C299C5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65125"/>
            <a:ext cx="42862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croasan">
            <a:extLst>
              <a:ext uri="{FF2B5EF4-FFF2-40B4-BE49-F238E27FC236}">
                <a16:creationId xmlns:a16="http://schemas.microsoft.com/office/drawing/2014/main" id="{D5EF6C83-DF6F-4A35-9DAA-EE8023FDD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9" y="3298825"/>
            <a:ext cx="28003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Afbeeldingsresultaat voor manzana">
            <a:extLst>
              <a:ext uri="{FF2B5EF4-FFF2-40B4-BE49-F238E27FC236}">
                <a16:creationId xmlns:a16="http://schemas.microsoft.com/office/drawing/2014/main" id="{F97536D0-D5BB-42AC-B9F8-8163ACC42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60" name="Picture 12" descr="Afbeeldingsresultaat voor manzana">
            <a:extLst>
              <a:ext uri="{FF2B5EF4-FFF2-40B4-BE49-F238E27FC236}">
                <a16:creationId xmlns:a16="http://schemas.microsoft.com/office/drawing/2014/main" id="{6BCEC28F-6448-44E4-A7D6-0448CF7C2E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2" y="410051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0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0F944-0ECD-4C59-A45B-C1F32047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                             </a:t>
            </a:r>
            <a:r>
              <a:rPr lang="nl-BE" sz="4000" dirty="0" err="1"/>
              <a:t>Salir</a:t>
            </a:r>
            <a:r>
              <a:rPr lang="nl-BE" sz="4000" dirty="0"/>
              <a:t> a </a:t>
            </a:r>
            <a:r>
              <a:rPr lang="nl-BE" sz="4000" dirty="0" err="1"/>
              <a:t>trabajar</a:t>
            </a:r>
            <a:r>
              <a:rPr lang="nl-BE" sz="4000" dirty="0"/>
              <a:t> en </a:t>
            </a:r>
            <a:r>
              <a:rPr lang="nl-BE" dirty="0" err="1"/>
              <a:t>coche</a:t>
            </a:r>
            <a:r>
              <a:rPr lang="nl-BE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E73AB6-13A4-4C39-ACCF-F37B5AD3C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Afbeeldingsresultaat voor salir a trabajar">
            <a:extLst>
              <a:ext uri="{FF2B5EF4-FFF2-40B4-BE49-F238E27FC236}">
                <a16:creationId xmlns:a16="http://schemas.microsoft.com/office/drawing/2014/main" id="{6A92EEB2-6A67-44B4-9299-5E787FBF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880712"/>
            <a:ext cx="5157787" cy="529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bmw x2">
            <a:extLst>
              <a:ext uri="{FF2B5EF4-FFF2-40B4-BE49-F238E27FC236}">
                <a16:creationId xmlns:a16="http://schemas.microsoft.com/office/drawing/2014/main" id="{F9244E48-4142-4248-A072-3000F659E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8473" r="11857" b="5816"/>
          <a:stretch/>
        </p:blipFill>
        <p:spPr bwMode="auto">
          <a:xfrm>
            <a:off x="5995987" y="2433019"/>
            <a:ext cx="5041979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1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18690-9D8E-4175-A6FD-46440637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motor no </a:t>
            </a:r>
            <a:r>
              <a:rPr lang="nl-BE" dirty="0" err="1"/>
              <a:t>funcionar</a:t>
            </a:r>
            <a:r>
              <a:rPr lang="nl-BE" dirty="0"/>
              <a:t>, no </a:t>
            </a:r>
            <a:r>
              <a:rPr lang="nl-BE" dirty="0" err="1"/>
              <a:t>arrancar</a:t>
            </a:r>
            <a:endParaRPr lang="nl-NL" dirty="0"/>
          </a:p>
        </p:txBody>
      </p:sp>
      <p:pic>
        <p:nvPicPr>
          <p:cNvPr id="4098" name="Picture 2" descr="Afbeeldingsresultaat voor autopech cartoon">
            <a:extLst>
              <a:ext uri="{FF2B5EF4-FFF2-40B4-BE49-F238E27FC236}">
                <a16:creationId xmlns:a16="http://schemas.microsoft.com/office/drawing/2014/main" id="{B26B6277-0D0C-452C-A78F-62D2B3ED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09" y="1690688"/>
            <a:ext cx="5983004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smiley woedend">
            <a:extLst>
              <a:ext uri="{FF2B5EF4-FFF2-40B4-BE49-F238E27FC236}">
                <a16:creationId xmlns:a16="http://schemas.microsoft.com/office/drawing/2014/main" id="{22B59490-B637-4048-9A64-D4387E1A3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129631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4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64FD5-D68C-4982-8093-FDD61A8A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err="1"/>
              <a:t>Llamar</a:t>
            </a:r>
            <a:r>
              <a:rPr lang="nl-BE" sz="5400" b="1" dirty="0"/>
              <a:t> a …</a:t>
            </a:r>
            <a:endParaRPr lang="nl-NL" sz="5400" b="1" dirty="0"/>
          </a:p>
        </p:txBody>
      </p:sp>
      <p:pic>
        <p:nvPicPr>
          <p:cNvPr id="5122" name="Picture 2" descr="Afbeeldingsresultaat voor autopech in spaans">
            <a:extLst>
              <a:ext uri="{FF2B5EF4-FFF2-40B4-BE49-F238E27FC236}">
                <a16:creationId xmlns:a16="http://schemas.microsoft.com/office/drawing/2014/main" id="{FE306222-1148-40B0-BF80-AEB73E7C4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476500"/>
            <a:ext cx="45339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bellen">
            <a:extLst>
              <a:ext uri="{FF2B5EF4-FFF2-40B4-BE49-F238E27FC236}">
                <a16:creationId xmlns:a16="http://schemas.microsoft.com/office/drawing/2014/main" id="{5C01306B-2BDC-4B6D-A0FE-DB8434CD1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005012"/>
            <a:ext cx="30670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DE15AE0-FC89-4816-BC98-7468CAEA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646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38DAF-E321-4FD0-B94E-8B1DF795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¡¡Los </a:t>
            </a:r>
            <a:r>
              <a:rPr lang="nl-BE" dirty="0" err="1"/>
              <a:t>técnicos</a:t>
            </a:r>
            <a:r>
              <a:rPr lang="nl-BE" dirty="0"/>
              <a:t>     </a:t>
            </a:r>
            <a:r>
              <a:rPr lang="nl-BE" dirty="0" err="1">
                <a:highlight>
                  <a:srgbClr val="FFFF00"/>
                </a:highlight>
              </a:rPr>
              <a:t>llegar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/>
              <a:t>      2 </a:t>
            </a:r>
            <a:r>
              <a:rPr lang="nl-BE" dirty="0" err="1"/>
              <a:t>horas</a:t>
            </a:r>
            <a:r>
              <a:rPr lang="nl-BE" dirty="0"/>
              <a:t> </a:t>
            </a:r>
            <a:r>
              <a:rPr lang="nl-BE" dirty="0" err="1"/>
              <a:t>más</a:t>
            </a:r>
            <a:r>
              <a:rPr lang="nl-BE" dirty="0"/>
              <a:t> tarde!!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617972-39EA-4418-9BA0-68C9D7CC0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Afbeeldingsresultaat voor tecnicos reparacion automobil">
            <a:extLst>
              <a:ext uri="{FF2B5EF4-FFF2-40B4-BE49-F238E27FC236}">
                <a16:creationId xmlns:a16="http://schemas.microsoft.com/office/drawing/2014/main" id="{1CC3ECA5-6349-4F57-90DB-D942AEC7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664341"/>
            <a:ext cx="6686550" cy="44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5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C9985-38F3-4CE9-9F71-0A74FF42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Los </a:t>
            </a:r>
            <a:r>
              <a:rPr lang="nl-BE" dirty="0" err="1"/>
              <a:t>técnicos</a:t>
            </a:r>
            <a:r>
              <a:rPr lang="nl-BE" dirty="0"/>
              <a:t>   no </a:t>
            </a:r>
            <a:r>
              <a:rPr lang="nl-BE" dirty="0">
                <a:highlight>
                  <a:srgbClr val="FFFF00"/>
                </a:highlight>
              </a:rPr>
              <a:t>PODER</a:t>
            </a:r>
            <a:r>
              <a:rPr lang="nl-BE" dirty="0"/>
              <a:t> </a:t>
            </a:r>
            <a:r>
              <a:rPr lang="nl-BE" dirty="0" err="1"/>
              <a:t>ayudar</a:t>
            </a:r>
            <a:r>
              <a:rPr lang="nl-BE" dirty="0"/>
              <a:t>…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8370A7-7D33-4B8C-99D8-CED76C681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 descr="Afbeeldingsresultaat voor lo siento">
            <a:extLst>
              <a:ext uri="{FF2B5EF4-FFF2-40B4-BE49-F238E27FC236}">
                <a16:creationId xmlns:a16="http://schemas.microsoft.com/office/drawing/2014/main" id="{7F6CBE54-44BE-41A8-90EE-66CA88FD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89071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3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00A88-0E89-4AFD-88A9-5CE72A51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Ellos</a:t>
            </a:r>
            <a:r>
              <a:rPr lang="nl-BE" dirty="0"/>
              <a:t> </a:t>
            </a:r>
            <a:r>
              <a:rPr lang="nl-BE" dirty="0">
                <a:highlight>
                  <a:srgbClr val="FFFF00"/>
                </a:highlight>
              </a:rPr>
              <a:t>REMOLCAR</a:t>
            </a:r>
            <a:r>
              <a:rPr lang="nl-BE" dirty="0"/>
              <a:t> mi </a:t>
            </a:r>
            <a:r>
              <a:rPr lang="nl-BE" dirty="0" err="1"/>
              <a:t>coche</a:t>
            </a:r>
            <a:endParaRPr lang="nl-NL" dirty="0"/>
          </a:p>
        </p:txBody>
      </p:sp>
      <p:pic>
        <p:nvPicPr>
          <p:cNvPr id="8194" name="Picture 2" descr="Afbeeldingsresultaat voor remolcar">
            <a:extLst>
              <a:ext uri="{FF2B5EF4-FFF2-40B4-BE49-F238E27FC236}">
                <a16:creationId xmlns:a16="http://schemas.microsoft.com/office/drawing/2014/main" id="{18ED5532-C6D8-42D6-BA0A-209D64D483C8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382044"/>
            <a:ext cx="8572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429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</Words>
  <Application>Microsoft Office PowerPoint</Application>
  <PresentationFormat>Breedbeeld</PresentationFormat>
  <Paragraphs>21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El viernes pasado fue un día fatal</vt:lpstr>
      <vt:lpstr>8.00 </vt:lpstr>
      <vt:lpstr>desayunar</vt:lpstr>
      <vt:lpstr>                                         Salir a trabajar en coche </vt:lpstr>
      <vt:lpstr>El motor no funcionar, no arrancar</vt:lpstr>
      <vt:lpstr>Llamar a …</vt:lpstr>
      <vt:lpstr>¡¡Los técnicos     llegar       2 horas más tarde!!</vt:lpstr>
      <vt:lpstr>Los técnicos   no PODER ayudar…</vt:lpstr>
      <vt:lpstr>Ellos REMOLCAR mi coche</vt:lpstr>
      <vt:lpstr>Llamar a mi pareja </vt:lpstr>
      <vt:lpstr>Mi pareja no PODER venir</vt:lpstr>
      <vt:lpstr>Mi pareja TENER reunión</vt:lpstr>
      <vt:lpstr>Mi pareja no querer venir</vt:lpstr>
      <vt:lpstr>Yo llamar a mi vecina/o</vt:lpstr>
      <vt:lpstr>Elle/ él   VENIR a buscarme</vt:lpstr>
      <vt:lpstr>Nosotros IR a un restaurante romántico</vt:lpstr>
      <vt:lpstr>Yo le    DAR      flores/chocolates</vt:lpstr>
      <vt:lpstr>Nosotros COMER muy bien</vt:lpstr>
      <vt:lpstr>La comida nos GUSTAR mucho</vt:lpstr>
      <vt:lpstr>Nosotros VOLVER a casa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viernes pasado fue un día fatal</dc:title>
  <dc:creator>petra maqueda maqueda</dc:creator>
  <cp:lastModifiedBy>petra maqueda maqueda</cp:lastModifiedBy>
  <cp:revision>1</cp:revision>
  <dcterms:created xsi:type="dcterms:W3CDTF">2020-05-11T19:41:43Z</dcterms:created>
  <dcterms:modified xsi:type="dcterms:W3CDTF">2020-05-11T19:42:45Z</dcterms:modified>
</cp:coreProperties>
</file>