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b.by/v/m1g4Jr0UC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b.by/v/mJBGgNDA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b.by/v/71OMEl31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i88gbcGaK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Rt2sRyup6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A49F2-C7ED-464A-8A41-12C5CD880D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Comprender</a:t>
            </a:r>
            <a:r>
              <a:rPr lang="nl-BE" dirty="0"/>
              <a:t> </a:t>
            </a:r>
            <a:r>
              <a:rPr lang="nl-BE" dirty="0" err="1"/>
              <a:t>canciones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E42B1F5-673C-411B-9C0A-56A7534E92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/>
              <a:t>P. maqueda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8104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808CF-78B1-4064-82EE-72997FE7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27" y="414190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nl-BE" dirty="0"/>
              <a:t>Con </a:t>
            </a:r>
            <a:r>
              <a:rPr lang="nl-BE" dirty="0" err="1"/>
              <a:t>Calma</a:t>
            </a:r>
            <a:br>
              <a:rPr lang="nl-BE" dirty="0"/>
            </a:br>
            <a:br>
              <a:rPr lang="nl-BE" dirty="0"/>
            </a:br>
            <a:r>
              <a:rPr lang="nl-BE" dirty="0">
                <a:hlinkClick r:id="rId2"/>
              </a:rPr>
              <a:t>https://vib.by/v/m1g4Jr0UCY</a:t>
            </a:r>
            <a:br>
              <a:rPr lang="nl-BE" dirty="0"/>
            </a:b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466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9D7C1-5228-4204-B03B-B213123E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despacito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622EF9-B2D5-4697-9B45-75EA3D4C8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hlinkClick r:id="rId2"/>
              </a:rPr>
              <a:t>https://vib.by/v/mJBGgNDAt</a:t>
            </a:r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1205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ECF5CF-4177-4A37-95CF-57C9AD0CB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/>
              <a:t>Duele</a:t>
            </a:r>
            <a:r>
              <a:rPr lang="nl-BE" dirty="0"/>
              <a:t> el </a:t>
            </a:r>
            <a:r>
              <a:rPr lang="nl-BE" dirty="0" err="1"/>
              <a:t>corazón</a:t>
            </a:r>
            <a:r>
              <a:rPr lang="nl-BE" dirty="0"/>
              <a:t> </a:t>
            </a:r>
            <a:r>
              <a:rPr lang="nl-BE" dirty="0" err="1"/>
              <a:t>enrique</a:t>
            </a:r>
            <a:r>
              <a:rPr lang="nl-BE" dirty="0"/>
              <a:t> </a:t>
            </a:r>
            <a:r>
              <a:rPr lang="nl-BE" dirty="0" err="1"/>
              <a:t>iglesias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F41607-96B1-42EE-9E37-9A8ACB2A2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E19823B-5AF1-427B-ACA2-22B12357783D}"/>
              </a:ext>
            </a:extLst>
          </p:cNvPr>
          <p:cNvSpPr/>
          <p:nvPr/>
        </p:nvSpPr>
        <p:spPr>
          <a:xfrm>
            <a:off x="4740340" y="3244334"/>
            <a:ext cx="2711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hlinkClick r:id="rId2"/>
              </a:rPr>
              <a:t>https://vib.by/v/71OMEl31q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3986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DF687-0305-46DD-9CDB-979BDA2E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Me </a:t>
            </a:r>
            <a:r>
              <a:rPr lang="nl-BE" dirty="0" err="1"/>
              <a:t>olvidé</a:t>
            </a:r>
            <a:r>
              <a:rPr lang="nl-BE" dirty="0"/>
              <a:t> de </a:t>
            </a:r>
            <a:r>
              <a:rPr lang="nl-BE" dirty="0" err="1"/>
              <a:t>vivir</a:t>
            </a:r>
            <a:r>
              <a:rPr lang="nl-BE" dirty="0"/>
              <a:t> </a:t>
            </a:r>
            <a:r>
              <a:rPr lang="nl-BE" dirty="0" err="1"/>
              <a:t>julio</a:t>
            </a:r>
            <a:r>
              <a:rPr lang="nl-BE" dirty="0"/>
              <a:t> </a:t>
            </a:r>
            <a:r>
              <a:rPr lang="nl-BE" dirty="0" err="1"/>
              <a:t>iglesias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F31A5E-C9F5-4E3F-B11A-5F4482916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277E6F9-9C97-48C6-A3B8-EDA3D208BE5E}"/>
              </a:ext>
            </a:extLst>
          </p:cNvPr>
          <p:cNvSpPr/>
          <p:nvPr/>
        </p:nvSpPr>
        <p:spPr>
          <a:xfrm>
            <a:off x="4626591" y="3244334"/>
            <a:ext cx="2938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hlinkClick r:id="rId2"/>
              </a:rPr>
              <a:t>https://youtu.be/3i88gbcGaKg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020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2B471-3B55-43BB-A0E5-A9B6D117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 </a:t>
            </a:r>
            <a:r>
              <a:rPr lang="nl-BE" dirty="0" err="1"/>
              <a:t>camisa</a:t>
            </a:r>
            <a:r>
              <a:rPr lang="nl-BE" dirty="0"/>
              <a:t> </a:t>
            </a:r>
            <a:r>
              <a:rPr lang="nl-BE" dirty="0" err="1"/>
              <a:t>negra</a:t>
            </a:r>
            <a:r>
              <a:rPr lang="nl-BE" dirty="0"/>
              <a:t>    </a:t>
            </a:r>
            <a:r>
              <a:rPr lang="nl-BE" dirty="0" err="1"/>
              <a:t>juanes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936624-79DD-472B-B184-3441C131E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hlinkClick r:id="rId2"/>
              </a:rPr>
              <a:t>https://youtu.be/kRt2sRyup6A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8856010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399</TotalTime>
  <Words>69</Words>
  <Application>Microsoft Office PowerPoint</Application>
  <PresentationFormat>Breedbeeld</PresentationFormat>
  <Paragraphs>11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Comprender canciones</vt:lpstr>
      <vt:lpstr>Con Calma  https://vib.by/v/m1g4Jr0UCY  </vt:lpstr>
      <vt:lpstr>despacito</vt:lpstr>
      <vt:lpstr>Duele el corazón enrique iglesias </vt:lpstr>
      <vt:lpstr>Me olvidé de vivir julio iglesias</vt:lpstr>
      <vt:lpstr>La camisa negra    juanes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</dc:title>
  <dc:creator>Petra Maqueda</dc:creator>
  <cp:lastModifiedBy>petra maqueda maqueda</cp:lastModifiedBy>
  <cp:revision>8</cp:revision>
  <dcterms:created xsi:type="dcterms:W3CDTF">2020-09-06T08:32:07Z</dcterms:created>
  <dcterms:modified xsi:type="dcterms:W3CDTF">2020-09-22T09:06:33Z</dcterms:modified>
</cp:coreProperties>
</file>