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99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703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4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425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426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47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3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017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74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17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08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D4F4-C0EE-40E4-8C69-D02CBDC50E21}" type="datetimeFigureOut">
              <a:rPr lang="nl-BE" smtClean="0"/>
              <a:t>2/10/2012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648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La Panamericana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136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Quito en Ecuador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218" name="Picture 2" descr="http://www.flywestwind.com/hubs/images/HP_SEQ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84" y="16288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8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Machu</a:t>
            </a:r>
            <a:r>
              <a:rPr lang="nl-BE" dirty="0" smtClean="0"/>
              <a:t> </a:t>
            </a:r>
            <a:r>
              <a:rPr lang="nl-BE" dirty="0" err="1" smtClean="0"/>
              <a:t>Picchu</a:t>
            </a:r>
            <a:r>
              <a:rPr lang="nl-BE" dirty="0" smtClean="0"/>
              <a:t> en </a:t>
            </a:r>
            <a:r>
              <a:rPr lang="nl-BE" dirty="0" err="1" smtClean="0"/>
              <a:t>Perú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42" name="Picture 2" descr="http://www.bestsingletravel.com/images/machu-pic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722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0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Argentina: la pampa (vlakte)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290" name="Picture 2" descr="http://upload.wikimedia.org/wikipedia/commons/thumb/e/e4/Pampas.jpg/320px-Pam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08799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Chile: el </a:t>
            </a:r>
            <a:r>
              <a:rPr lang="nl-BE" dirty="0" err="1" smtClean="0"/>
              <a:t>desierto</a:t>
            </a:r>
            <a:r>
              <a:rPr lang="nl-BE" dirty="0" smtClean="0"/>
              <a:t> de </a:t>
            </a:r>
            <a:r>
              <a:rPr lang="nl-BE" dirty="0" err="1" smtClean="0"/>
              <a:t>Atacama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1266" name="Picture 2" descr="http://www.droomplekken.nl/images/dp/atacama/Atacama-landsch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4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Glaciares</a:t>
            </a:r>
            <a:r>
              <a:rPr lang="nl-BE" dirty="0" smtClean="0"/>
              <a:t> (Patagonia)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314" name="Picture 2" descr="http://www.blogodisea.com/wp-content/uploads/2011/10/glaciar-perito-moreno-argen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726845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4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México  </a:t>
            </a:r>
            <a:r>
              <a:rPr lang="nl-BE" dirty="0" err="1" smtClean="0"/>
              <a:t>Chichén</a:t>
            </a:r>
            <a:r>
              <a:rPr lang="nl-BE" dirty="0" smtClean="0"/>
              <a:t> </a:t>
            </a:r>
            <a:r>
              <a:rPr lang="nl-BE" dirty="0" err="1" smtClean="0"/>
              <a:t>Itza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http://upload.wikimedia.org/wikipedia/commons/0/03/El_Castillo_Chitzen_It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6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tacos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://www.nl.be.santamariaworld.com/gfx/recipe/images/2-ta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1752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2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Tikal</a:t>
            </a:r>
            <a:r>
              <a:rPr lang="nl-BE" dirty="0" smtClean="0"/>
              <a:t> Guatemala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http://www.tikalpark.com/images/tikaltem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231662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5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Volcanes</a:t>
            </a:r>
            <a:r>
              <a:rPr lang="nl-BE" dirty="0" smtClean="0"/>
              <a:t> El Salvador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http://t2.gstatic.com/images?q=tbn:ANd9GcTITdoWjE9veycl3SxNMuwJ8x6J4tXqsZfPb3FyDfZp-suOUSJ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405947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5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Playas</a:t>
            </a:r>
            <a:r>
              <a:rPr lang="nl-BE" dirty="0" smtClean="0"/>
              <a:t> Honduras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http://www.absolutcaribe.com/wp-content/uploads/2012/03/playas-hondure%C3%B1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224259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1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Costa Rica </a:t>
            </a:r>
            <a:r>
              <a:rPr lang="nl-BE" dirty="0" err="1" smtClean="0"/>
              <a:t>parque</a:t>
            </a:r>
            <a:r>
              <a:rPr lang="nl-BE" dirty="0" smtClean="0"/>
              <a:t> </a:t>
            </a:r>
            <a:r>
              <a:rPr lang="nl-BE" dirty="0" err="1" smtClean="0"/>
              <a:t>natural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 descr="http://cache2.allpostersimages.com/p/LRG/20/2098/CVP2D00Z/posters/maiquez-alfredo-volcan-poas-parque-nacional-cartago-costa-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424000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0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Canal</a:t>
            </a:r>
            <a:r>
              <a:rPr lang="nl-BE" dirty="0" smtClean="0"/>
              <a:t> de Panamá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170" name="Picture 2" descr="http://t0.gstatic.com/images?q=tbn:ANd9GcSNMFmsFZqAyOi2EppvrckQim5_pRfF7dTdbE6uPg7xwr9Mh5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1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Colombia y Bogotá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 descr="http://upload.wikimedia.org/wikipedia/commons/thumb/c/c3/CatedralPrimadaBogota2004-7.jpg/264px-CatedralPrimadaBogota2004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512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127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La Panamericana</vt:lpstr>
      <vt:lpstr>México  Chichén Itza</vt:lpstr>
      <vt:lpstr>tacos</vt:lpstr>
      <vt:lpstr>Tikal Guatemala</vt:lpstr>
      <vt:lpstr>Volcanes El Salvador</vt:lpstr>
      <vt:lpstr>Playas Honduras</vt:lpstr>
      <vt:lpstr>Costa Rica parque natural</vt:lpstr>
      <vt:lpstr>Canal de Panamá</vt:lpstr>
      <vt:lpstr>Colombia y Bogotá</vt:lpstr>
      <vt:lpstr>Quito en Ecuador</vt:lpstr>
      <vt:lpstr>Machu Picchu en Perú</vt:lpstr>
      <vt:lpstr>Argentina: la pampa (vlakte)</vt:lpstr>
      <vt:lpstr>Chile: el desierto de Atacama</vt:lpstr>
      <vt:lpstr>Glaciares (Patagonia)</vt:lpstr>
    </vt:vector>
  </TitlesOfParts>
  <Company>Burgerschool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Panamericana</dc:title>
  <dc:creator>Systeembeheer</dc:creator>
  <cp:lastModifiedBy>Systeembeheer</cp:lastModifiedBy>
  <cp:revision>2</cp:revision>
  <dcterms:created xsi:type="dcterms:W3CDTF">2012-10-02T15:31:25Z</dcterms:created>
  <dcterms:modified xsi:type="dcterms:W3CDTF">2012-10-02T15:48:20Z</dcterms:modified>
</cp:coreProperties>
</file>