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1488C-25C6-4EF1-A6A9-B4870B7B5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31B126-7866-4DB8-8158-7251F8F56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1D6BE8-575B-4A2F-BD83-B20ABBAF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55573B-032C-457A-B325-613FBB5A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075622-3AD9-457B-97B9-3DD445CC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95375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66BBC-7D42-4369-993D-F3AADD5E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71BCF2-F6F0-4258-BDB2-610A2A989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9BF754-0D14-4E5C-A7A4-49350DA3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D6FDA4-93B5-4AA7-800E-4DB06C6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9123A5-3610-47BA-8868-CEFA613F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65424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64D2F94-0054-4E9B-83EE-835A5F633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5FD64C-CD48-459A-B009-1F25BB15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179E1D-2001-467F-A714-64974627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5097A2-B794-4AE8-8D5D-FF3351A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24575B-1B3D-4886-A7E9-8CD622C7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14273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D69DC-121C-48B8-9F76-F14911D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6FB671-E06E-474C-9A5D-E3A0E0A2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A56912-BE94-41C9-894E-661FC139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1169A9-59E1-4D92-AEB7-56EE420C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D1ADC8-FEBA-42B7-952A-3B5D2B50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6630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774CF-158E-44C3-8556-7B5CCE24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E4774-E0C7-421E-8693-05380EE04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CB38A-5EF8-4B31-A77F-C8166257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E2772B-1355-43AD-A564-0659D709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AFD5A1-6068-4C71-9E64-1CBF5E1D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5033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C844C-8E98-419A-B9D7-DDEC7428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A154D-3C22-43E3-81D3-48D5321D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D3CB7C-2C3A-4446-9954-C7A6C8340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12DF95-6CDC-4726-A8E9-13432237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EAAA7E-3089-4C62-86B5-F1DF7A3E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B796DB-8F34-41A3-B205-64B5F143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0958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D7063-B841-4525-BAB4-1CCD6843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6252F1-0554-49F7-B93B-322D7FE23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E5D55B-0C16-48C8-A641-11C76B57F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620EFB-EF3C-49A8-9EF9-0B3CC4B5C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6E3F43-6B01-4BD0-BAB1-26A204519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1B95D0-212B-4B2F-B4E1-D9078405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8C81845-F7FF-47E8-825F-BC50BAAD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0230C12-8D74-410B-9AF4-E65D947C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3915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5EFDB-C07C-46F6-9901-35FB2B1E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9D9E9D-7F50-4C87-B693-94486DF8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80B53A-342B-44DD-95D5-752A9EDC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126483-6110-4751-99C2-2C0E4A7B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4583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077F2C-32EB-4B7C-A86C-FC1E6828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63E1A7-0B62-42B9-894D-3DC9D99B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DD75D70-81B4-4701-80C0-088DB383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426431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67AF2-08FD-496F-9EC6-84E6B7C9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E77795-8CF6-4149-B4AB-8F8156F2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D84BCF-0122-41D6-B482-454755A94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EC8BEE-66A6-4F93-97AA-CB5E8348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347AE5-D348-4073-B7EB-C86060DA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BFA5A0-435D-4610-AD4F-05EE2E21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7031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C07B-48A8-4E11-923B-6503B376D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254A7E-12DD-43DF-B196-DFEAF43EB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FA6460-318E-4DC0-A9DF-562D22BE1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657942-C5EB-4F59-ACFA-10C1D502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C54BDB-E49F-43AB-9A3A-6E7F9164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44433E-9A47-4C21-B433-B29E6FFE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26112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BD4655-DDE0-40E7-8243-3B557470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1BA75B-D4FB-4B2D-8D2F-C76A9298B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1EC247-CDD0-4FEA-94E8-4EDB9E1F2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BDDE2-0A0C-4024-9939-9FE640CC5A35}" type="datetimeFigureOut">
              <a:rPr lang="nl-BE" smtClean="0"/>
              <a:t>17/11/2020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6EC619-651C-40E1-8161-2C2ADE33D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07ABD-059B-4AF1-9E83-F3D326A76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3D0A-CFCB-40FF-857E-0299A9202FD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F0B73-ECE8-4AB4-A902-CB3FC2F9F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1516014"/>
          </a:xfrm>
        </p:spPr>
        <p:txBody>
          <a:bodyPr>
            <a:normAutofit/>
          </a:bodyPr>
          <a:lstStyle/>
          <a:p>
            <a:pPr algn="l"/>
            <a:r>
              <a:rPr lang="nl-BE" sz="4800">
                <a:solidFill>
                  <a:srgbClr val="FFFFFF"/>
                </a:solidFill>
              </a:rPr>
              <a:t>17.11.2020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AC3A62-4F53-4F87-93B7-249F6F8E5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5550568"/>
            <a:ext cx="6465286" cy="602551"/>
          </a:xfrm>
        </p:spPr>
        <p:txBody>
          <a:bodyPr>
            <a:noAutofit/>
          </a:bodyPr>
          <a:lstStyle/>
          <a:p>
            <a:pPr algn="l"/>
            <a:r>
              <a:rPr lang="nl-BE" sz="5400" dirty="0">
                <a:solidFill>
                  <a:srgbClr val="FB6E03"/>
                </a:solidFill>
              </a:rPr>
              <a:t>BIENVENIDOS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Juntos somos más fuertes | Centro Médico Teknon">
            <a:extLst>
              <a:ext uri="{FF2B5EF4-FFF2-40B4-BE49-F238E27FC236}">
                <a16:creationId xmlns:a16="http://schemas.microsoft.com/office/drawing/2014/main" id="{15F103A7-C718-4208-9BBB-3C5EF574C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r="2642" b="23828"/>
          <a:stretch/>
        </p:blipFill>
        <p:spPr bwMode="auto">
          <a:xfrm>
            <a:off x="4354908" y="321733"/>
            <a:ext cx="7445664" cy="26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eep-calm-and-habla-español-25 – The Yucatan Times">
            <a:extLst>
              <a:ext uri="{FF2B5EF4-FFF2-40B4-BE49-F238E27FC236}">
                <a16:creationId xmlns:a16="http://schemas.microsoft.com/office/drawing/2014/main" id="{6AF54762-4EC8-471B-B05C-B9BC4A007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r="9471" b="-2"/>
          <a:stretch/>
        </p:blipFill>
        <p:spPr bwMode="auto">
          <a:xfrm>
            <a:off x="317635" y="321733"/>
            <a:ext cx="4160452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9113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25091BA-02CF-4796-9B50-63D64C0E7858}"/>
              </a:ext>
            </a:extLst>
          </p:cNvPr>
          <p:cNvSpPr txBox="1"/>
          <p:nvPr/>
        </p:nvSpPr>
        <p:spPr>
          <a:xfrm>
            <a:off x="2029572" y="2456953"/>
            <a:ext cx="8696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err="1"/>
              <a:t>Apellidos</a:t>
            </a:r>
            <a:r>
              <a:rPr lang="nl-BE" sz="6000" b="1" dirty="0"/>
              <a:t>: </a:t>
            </a:r>
            <a:r>
              <a:rPr lang="nl-BE" sz="6000" b="1" dirty="0" err="1"/>
              <a:t>Borje</a:t>
            </a:r>
            <a:r>
              <a:rPr lang="nl-BE" sz="6000" b="1" dirty="0"/>
              <a:t> </a:t>
            </a:r>
            <a:r>
              <a:rPr lang="nl-BE" sz="6000" b="1" dirty="0" err="1"/>
              <a:t>Martínez</a:t>
            </a:r>
            <a:endParaRPr lang="nl-BE" sz="6000" b="1" dirty="0"/>
          </a:p>
        </p:txBody>
      </p:sp>
    </p:spTree>
    <p:extLst>
      <p:ext uri="{BB962C8B-B14F-4D97-AF65-F5344CB8AC3E}">
        <p14:creationId xmlns:p14="http://schemas.microsoft.com/office/powerpoint/2010/main" val="371885539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De 15 beste Sevilla tips voor jouw trip - Alleen op reis">
            <a:extLst>
              <a:ext uri="{FF2B5EF4-FFF2-40B4-BE49-F238E27FC236}">
                <a16:creationId xmlns:a16="http://schemas.microsoft.com/office/drawing/2014/main" id="{2563D7B9-FDB4-437A-8E11-9447E4B52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r="-2" b="-2"/>
          <a:stretch/>
        </p:blipFill>
        <p:spPr bwMode="auto">
          <a:xfrm>
            <a:off x="-182887" y="-164597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itytrip Sevilla bezoeken? 34 x bezienswaardigheden Sevilla + kaartje">
            <a:extLst>
              <a:ext uri="{FF2B5EF4-FFF2-40B4-BE49-F238E27FC236}">
                <a16:creationId xmlns:a16="http://schemas.microsoft.com/office/drawing/2014/main" id="{FAE2EF9C-7351-4A8C-9398-273D80A0A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r="-2" b="5323"/>
          <a:stretch/>
        </p:blipFill>
        <p:spPr bwMode="auto">
          <a:xfrm>
            <a:off x="-186572" y="3184613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4805CA2-F783-42DC-BFDB-3B0D605160D8}"/>
              </a:ext>
            </a:extLst>
          </p:cNvPr>
          <p:cNvSpPr txBox="1"/>
          <p:nvPr/>
        </p:nvSpPr>
        <p:spPr>
          <a:xfrm>
            <a:off x="6585882" y="1828801"/>
            <a:ext cx="4820134" cy="4074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Lugar de residencia: Sevilla</a:t>
            </a:r>
          </a:p>
        </p:txBody>
      </p:sp>
    </p:spTree>
    <p:extLst>
      <p:ext uri="{BB962C8B-B14F-4D97-AF65-F5344CB8AC3E}">
        <p14:creationId xmlns:p14="http://schemas.microsoft.com/office/powerpoint/2010/main" val="38545834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15BA467-DCE0-4E18-A344-B099C0A70A33}"/>
              </a:ext>
            </a:extLst>
          </p:cNvPr>
          <p:cNvSpPr txBox="1"/>
          <p:nvPr/>
        </p:nvSpPr>
        <p:spPr>
          <a:xfrm>
            <a:off x="675861" y="2146852"/>
            <a:ext cx="97244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err="1"/>
              <a:t>Puesto</a:t>
            </a:r>
            <a:r>
              <a:rPr lang="nl-BE" sz="6000" dirty="0"/>
              <a:t> </a:t>
            </a:r>
            <a:r>
              <a:rPr lang="nl-BE" sz="6000" dirty="0" err="1"/>
              <a:t>actual</a:t>
            </a:r>
            <a:r>
              <a:rPr lang="nl-BE" sz="6000" dirty="0"/>
              <a:t>: </a:t>
            </a:r>
            <a:r>
              <a:rPr lang="nl-BE" sz="6000" dirty="0" err="1"/>
              <a:t>secretaria</a:t>
            </a:r>
            <a:endParaRPr lang="nl-BE" sz="6000" dirty="0"/>
          </a:p>
          <a:p>
            <a:endParaRPr lang="nl-BE" sz="6000" dirty="0"/>
          </a:p>
          <a:p>
            <a:r>
              <a:rPr lang="nl-BE" sz="4000" dirty="0" err="1">
                <a:solidFill>
                  <a:schemeClr val="accent2"/>
                </a:solidFill>
              </a:rPr>
              <a:t>Un</a:t>
            </a:r>
            <a:r>
              <a:rPr lang="nl-BE" sz="4000" dirty="0">
                <a:solidFill>
                  <a:schemeClr val="accent2"/>
                </a:solidFill>
              </a:rPr>
              <a:t> </a:t>
            </a:r>
            <a:r>
              <a:rPr lang="nl-BE" sz="4000" dirty="0" err="1">
                <a:solidFill>
                  <a:schemeClr val="accent2"/>
                </a:solidFill>
              </a:rPr>
              <a:t>puesto</a:t>
            </a:r>
            <a:r>
              <a:rPr lang="nl-BE" sz="4000" dirty="0">
                <a:solidFill>
                  <a:schemeClr val="accent2"/>
                </a:solidFill>
              </a:rPr>
              <a:t>: een werkplek</a:t>
            </a:r>
          </a:p>
          <a:p>
            <a:r>
              <a:rPr lang="nl-BE" sz="4000" dirty="0" err="1">
                <a:solidFill>
                  <a:schemeClr val="accent2"/>
                </a:solidFill>
              </a:rPr>
              <a:t>Un</a:t>
            </a:r>
            <a:r>
              <a:rPr lang="nl-BE" sz="4000" dirty="0">
                <a:solidFill>
                  <a:schemeClr val="accent2"/>
                </a:solidFill>
              </a:rPr>
              <a:t> </a:t>
            </a:r>
            <a:r>
              <a:rPr lang="nl-BE" sz="4000" dirty="0" err="1">
                <a:solidFill>
                  <a:schemeClr val="accent2"/>
                </a:solidFill>
              </a:rPr>
              <a:t>puesto</a:t>
            </a:r>
            <a:r>
              <a:rPr lang="nl-BE" sz="4000" dirty="0">
                <a:solidFill>
                  <a:schemeClr val="accent2"/>
                </a:solidFill>
              </a:rPr>
              <a:t>: een kraampje</a:t>
            </a:r>
          </a:p>
          <a:p>
            <a:r>
              <a:rPr lang="nl-BE" sz="4000" dirty="0" err="1">
                <a:solidFill>
                  <a:schemeClr val="accent2"/>
                </a:solidFill>
              </a:rPr>
              <a:t>Un</a:t>
            </a:r>
            <a:r>
              <a:rPr lang="nl-BE" sz="4000" dirty="0">
                <a:solidFill>
                  <a:schemeClr val="accent2"/>
                </a:solidFill>
              </a:rPr>
              <a:t> </a:t>
            </a:r>
            <a:r>
              <a:rPr lang="nl-BE" sz="4000" dirty="0" err="1">
                <a:solidFill>
                  <a:schemeClr val="accent2"/>
                </a:solidFill>
              </a:rPr>
              <a:t>puesto</a:t>
            </a:r>
            <a:r>
              <a:rPr lang="nl-BE" sz="4000" dirty="0">
                <a:solidFill>
                  <a:schemeClr val="accent2"/>
                </a:solidFill>
              </a:rPr>
              <a:t>: een post (bewakingspost bijv.)</a:t>
            </a:r>
          </a:p>
          <a:p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35382008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C906A6E-08DF-4111-AD8C-9E1E0CF2159A}"/>
              </a:ext>
            </a:extLst>
          </p:cNvPr>
          <p:cNvSpPr txBox="1"/>
          <p:nvPr/>
        </p:nvSpPr>
        <p:spPr>
          <a:xfrm>
            <a:off x="397564" y="2512612"/>
            <a:ext cx="111000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err="1"/>
              <a:t>Actividades</a:t>
            </a:r>
            <a:r>
              <a:rPr lang="nl-BE" sz="6000" dirty="0"/>
              <a:t>:</a:t>
            </a:r>
          </a:p>
          <a:p>
            <a:r>
              <a:rPr lang="nl-BE" sz="6000" dirty="0" err="1"/>
              <a:t>Escribir</a:t>
            </a:r>
            <a:r>
              <a:rPr lang="nl-BE" sz="6000" dirty="0"/>
              <a:t> </a:t>
            </a:r>
            <a:r>
              <a:rPr lang="nl-BE" sz="6000" dirty="0" err="1"/>
              <a:t>cartas</a:t>
            </a:r>
            <a:r>
              <a:rPr lang="nl-BE" sz="6000" dirty="0"/>
              <a:t> + </a:t>
            </a:r>
            <a:r>
              <a:rPr lang="nl-BE" sz="6000" dirty="0" err="1"/>
              <a:t>correos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152071987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12E9BF-B9C9-437D-9892-1F4E1D5FA50C}"/>
              </a:ext>
            </a:extLst>
          </p:cNvPr>
          <p:cNvSpPr txBox="1"/>
          <p:nvPr/>
        </p:nvSpPr>
        <p:spPr>
          <a:xfrm>
            <a:off x="405517" y="1876508"/>
            <a:ext cx="10925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err="1"/>
              <a:t>Idiomas</a:t>
            </a:r>
            <a:r>
              <a:rPr lang="nl-BE" sz="6000" dirty="0"/>
              <a:t>: </a:t>
            </a:r>
            <a:r>
              <a:rPr lang="nl-BE" sz="6000" dirty="0" err="1"/>
              <a:t>inglés</a:t>
            </a:r>
            <a:r>
              <a:rPr lang="nl-BE" sz="6000" dirty="0"/>
              <a:t>, </a:t>
            </a:r>
            <a:r>
              <a:rPr lang="nl-BE" sz="6000" dirty="0" err="1"/>
              <a:t>alemán</a:t>
            </a:r>
            <a:r>
              <a:rPr lang="nl-BE" sz="6000" dirty="0"/>
              <a:t>, </a:t>
            </a:r>
            <a:r>
              <a:rPr lang="nl-BE" sz="6000" dirty="0" err="1"/>
              <a:t>italiano</a:t>
            </a:r>
            <a:r>
              <a:rPr lang="nl-BE" sz="6000" dirty="0"/>
              <a:t> (</a:t>
            </a:r>
            <a:r>
              <a:rPr lang="nl-BE" sz="6000" dirty="0" err="1"/>
              <a:t>un</a:t>
            </a:r>
            <a:r>
              <a:rPr lang="nl-BE" sz="6000" dirty="0"/>
              <a:t> poco)</a:t>
            </a:r>
          </a:p>
        </p:txBody>
      </p:sp>
    </p:spTree>
    <p:extLst>
      <p:ext uri="{BB962C8B-B14F-4D97-AF65-F5344CB8AC3E}">
        <p14:creationId xmlns:p14="http://schemas.microsoft.com/office/powerpoint/2010/main" val="25575946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onjugación de Verbos Regulares &quot;AR&quot;, &quot;ER&quot;, &quot;IR&quot; Diagram | Quizlet">
            <a:extLst>
              <a:ext uri="{FF2B5EF4-FFF2-40B4-BE49-F238E27FC236}">
                <a16:creationId xmlns:a16="http://schemas.microsoft.com/office/drawing/2014/main" id="{441E465E-0EF0-47FC-8788-C2105BD4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4312" y="643467"/>
            <a:ext cx="1008337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616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8885C-EFCC-4F97-B6D7-12805413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P. 25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718E98B-A3FC-4B35-B707-89B96F0A3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r="9888" b="6221"/>
          <a:stretch/>
        </p:blipFill>
        <p:spPr>
          <a:xfrm>
            <a:off x="1238864" y="1934589"/>
            <a:ext cx="9075175" cy="3876276"/>
          </a:xfrm>
        </p:spPr>
      </p:pic>
    </p:spTree>
    <p:extLst>
      <p:ext uri="{BB962C8B-B14F-4D97-AF65-F5344CB8AC3E}">
        <p14:creationId xmlns:p14="http://schemas.microsoft.com/office/powerpoint/2010/main" val="292449822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23EBCAD2-9CB2-4239-81D1-E6D7CF2C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32688" r="24408" b="12975"/>
          <a:stretch/>
        </p:blipFill>
        <p:spPr>
          <a:xfrm>
            <a:off x="1219201" y="1013995"/>
            <a:ext cx="9035846" cy="584400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36562B9-B440-466F-9F0B-B3F0ADFA23C2}"/>
              </a:ext>
            </a:extLst>
          </p:cNvPr>
          <p:cNvSpPr txBox="1"/>
          <p:nvPr/>
        </p:nvSpPr>
        <p:spPr>
          <a:xfrm>
            <a:off x="1219201" y="314632"/>
            <a:ext cx="929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p. 26 </a:t>
            </a:r>
            <a:r>
              <a:rPr lang="nl-BE" dirty="0" err="1"/>
              <a:t>Tarea</a:t>
            </a:r>
            <a:r>
              <a:rPr lang="nl-BE" dirty="0"/>
              <a:t> </a:t>
            </a:r>
            <a:r>
              <a:rPr lang="nl-BE" dirty="0" err="1"/>
              <a:t>final</a:t>
            </a:r>
            <a:r>
              <a:rPr lang="nl-BE" dirty="0"/>
              <a:t> /eindtaak: </a:t>
            </a:r>
            <a:r>
              <a:rPr lang="nl-BE" b="1" dirty="0"/>
              <a:t>je buren ondervragen en de fiches invullen – hieronder voorbeeldvragen om je te helpen</a:t>
            </a:r>
          </a:p>
        </p:txBody>
      </p:sp>
    </p:spTree>
    <p:extLst>
      <p:ext uri="{BB962C8B-B14F-4D97-AF65-F5344CB8AC3E}">
        <p14:creationId xmlns:p14="http://schemas.microsoft.com/office/powerpoint/2010/main" val="32876976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DBF76D4-C9DE-4D5A-A602-A70F612B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90" y="75732"/>
            <a:ext cx="6773220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10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3D8BA-1ED3-4AB0-B817-99655618C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8ECD13-C9F4-499A-A032-8B62C0D8F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10" y="365125"/>
            <a:ext cx="10515600" cy="16115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E997F86-21C0-4A04-848E-C88FF5DB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77" t="32975" r="17339" b="20287"/>
          <a:stretch/>
        </p:blipFill>
        <p:spPr>
          <a:xfrm>
            <a:off x="3350342" y="1563721"/>
            <a:ext cx="7610168" cy="43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998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F0A51-2B83-4C92-8BA5-3CF111F1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Een beetje actualiteit - </a:t>
            </a:r>
            <a:r>
              <a:rPr lang="nl-BE" dirty="0" err="1"/>
              <a:t>krantekop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E62D8-24C2-4C6B-BE38-843AC578D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3200" dirty="0" err="1"/>
              <a:t>Un</a:t>
            </a:r>
            <a:r>
              <a:rPr lang="nl-BE" sz="3200" dirty="0"/>
              <a:t> </a:t>
            </a:r>
            <a:r>
              <a:rPr lang="nl-BE" sz="3200" dirty="0" err="1"/>
              <a:t>millón</a:t>
            </a:r>
            <a:r>
              <a:rPr lang="nl-BE" sz="3200" dirty="0"/>
              <a:t> 	een miljoen</a:t>
            </a:r>
          </a:p>
          <a:p>
            <a:r>
              <a:rPr lang="nl-BE" sz="3200" dirty="0" err="1"/>
              <a:t>Millones</a:t>
            </a:r>
            <a:r>
              <a:rPr lang="nl-BE" sz="3200" dirty="0"/>
              <a:t>		miljoenen</a:t>
            </a:r>
          </a:p>
          <a:p>
            <a:r>
              <a:rPr lang="nl-BE" sz="3200" dirty="0"/>
              <a:t>El dosis		de dosis</a:t>
            </a:r>
          </a:p>
          <a:p>
            <a:r>
              <a:rPr lang="nl-BE" sz="3200" dirty="0" err="1"/>
              <a:t>Accesible</a:t>
            </a:r>
            <a:r>
              <a:rPr lang="nl-BE" sz="3200" dirty="0"/>
              <a:t>		toegankelijk</a:t>
            </a:r>
          </a:p>
          <a:p>
            <a:r>
              <a:rPr lang="nl-BE" sz="3200" dirty="0"/>
              <a:t>El </a:t>
            </a:r>
            <a:r>
              <a:rPr lang="nl-BE" sz="3200" dirty="0" err="1"/>
              <a:t>mundo</a:t>
            </a:r>
            <a:r>
              <a:rPr lang="nl-BE" sz="3200" dirty="0"/>
              <a:t> 	de wereld</a:t>
            </a:r>
          </a:p>
          <a:p>
            <a:endParaRPr lang="nl-BE" sz="3200" dirty="0"/>
          </a:p>
          <a:p>
            <a:r>
              <a:rPr lang="nl-BE" sz="3200" dirty="0" err="1"/>
              <a:t>Ya</a:t>
            </a:r>
            <a:r>
              <a:rPr lang="nl-BE" sz="3200" dirty="0"/>
              <a:t> </a:t>
            </a:r>
            <a:r>
              <a:rPr lang="nl-BE" sz="3200" dirty="0" err="1"/>
              <a:t>hay</a:t>
            </a:r>
            <a:r>
              <a:rPr lang="nl-BE" sz="3200" dirty="0"/>
              <a:t> </a:t>
            </a:r>
            <a:r>
              <a:rPr lang="nl-BE" sz="3200" b="1" dirty="0" err="1">
                <a:solidFill>
                  <a:schemeClr val="accent2"/>
                </a:solidFill>
              </a:rPr>
              <a:t>fecha</a:t>
            </a:r>
            <a:r>
              <a:rPr lang="nl-BE" sz="3200" dirty="0">
                <a:solidFill>
                  <a:schemeClr val="accent2"/>
                </a:solidFill>
              </a:rPr>
              <a:t> </a:t>
            </a:r>
            <a:r>
              <a:rPr lang="nl-BE" sz="3200" dirty="0"/>
              <a:t>para la </a:t>
            </a:r>
            <a:r>
              <a:rPr lang="nl-BE" sz="3200" b="1" dirty="0" err="1">
                <a:solidFill>
                  <a:schemeClr val="accent2"/>
                </a:solidFill>
              </a:rPr>
              <a:t>vacuna</a:t>
            </a:r>
            <a:r>
              <a:rPr lang="nl-BE" sz="3200" dirty="0"/>
              <a:t> </a:t>
            </a:r>
            <a:r>
              <a:rPr lang="nl-BE" sz="3200" dirty="0" err="1"/>
              <a:t>contre</a:t>
            </a:r>
            <a:r>
              <a:rPr lang="nl-BE" sz="3200" dirty="0"/>
              <a:t> el coronavirus</a:t>
            </a:r>
          </a:p>
          <a:p>
            <a:r>
              <a:rPr lang="nl-BE" sz="3200" dirty="0"/>
              <a:t>Er is een </a:t>
            </a:r>
            <a:r>
              <a:rPr lang="nl-BE" sz="3200" b="1" dirty="0">
                <a:solidFill>
                  <a:schemeClr val="accent2"/>
                </a:solidFill>
              </a:rPr>
              <a:t>datum</a:t>
            </a:r>
            <a:r>
              <a:rPr lang="nl-BE" sz="3200" dirty="0"/>
              <a:t> voor het </a:t>
            </a:r>
            <a:r>
              <a:rPr lang="nl-BE" sz="3200" b="1" dirty="0">
                <a:solidFill>
                  <a:schemeClr val="accent2"/>
                </a:solidFill>
              </a:rPr>
              <a:t>vaccin</a:t>
            </a:r>
            <a:r>
              <a:rPr lang="nl-BE" sz="3200" dirty="0"/>
              <a:t> tegen het CV.</a:t>
            </a:r>
          </a:p>
        </p:txBody>
      </p:sp>
    </p:spTree>
    <p:extLst>
      <p:ext uri="{BB962C8B-B14F-4D97-AF65-F5344CB8AC3E}">
        <p14:creationId xmlns:p14="http://schemas.microsoft.com/office/powerpoint/2010/main" val="40742565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081A19-A1F9-45DD-8DA5-1599471C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21"/>
            <a:ext cx="12192000" cy="48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173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B3955C-C887-476F-9F1C-06CDA0E0C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323"/>
          <a:stretch/>
        </p:blipFill>
        <p:spPr>
          <a:xfrm>
            <a:off x="270386" y="568255"/>
            <a:ext cx="11799049" cy="36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83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B78AB9-2CED-47C7-8847-CE7F70131D35}"/>
              </a:ext>
            </a:extLst>
          </p:cNvPr>
          <p:cNvSpPr txBox="1"/>
          <p:nvPr/>
        </p:nvSpPr>
        <p:spPr>
          <a:xfrm>
            <a:off x="1669775" y="2291771"/>
            <a:ext cx="1320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err="1"/>
              <a:t>Tengo</a:t>
            </a:r>
            <a:r>
              <a:rPr lang="nl-BE" sz="4800" b="1" dirty="0"/>
              <a:t> </a:t>
            </a:r>
            <a:r>
              <a:rPr lang="nl-BE" sz="4800" b="1" dirty="0" err="1"/>
              <a:t>un</a:t>
            </a:r>
            <a:r>
              <a:rPr lang="nl-BE" sz="4800" b="1" dirty="0"/>
              <a:t> </a:t>
            </a:r>
            <a:r>
              <a:rPr lang="nl-BE" sz="4800" b="1" dirty="0" err="1"/>
              <a:t>trabajo</a:t>
            </a:r>
            <a:r>
              <a:rPr lang="nl-BE" sz="4800" b="1" dirty="0"/>
              <a:t> </a:t>
            </a:r>
            <a:r>
              <a:rPr lang="nl-BE" sz="4800" b="1" dirty="0" err="1"/>
              <a:t>interesante</a:t>
            </a:r>
            <a:r>
              <a:rPr lang="nl-BE" sz="4800" b="1" dirty="0"/>
              <a:t> HB p.24</a:t>
            </a:r>
          </a:p>
          <a:p>
            <a:endParaRPr lang="nl-BE" sz="4800" b="1" dirty="0"/>
          </a:p>
          <a:p>
            <a:r>
              <a:rPr lang="nl-BE" sz="4800" b="1" dirty="0"/>
              <a:t>					12a</a:t>
            </a:r>
          </a:p>
        </p:txBody>
      </p:sp>
    </p:spTree>
    <p:extLst>
      <p:ext uri="{BB962C8B-B14F-4D97-AF65-F5344CB8AC3E}">
        <p14:creationId xmlns:p14="http://schemas.microsoft.com/office/powerpoint/2010/main" val="179693085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ED139F0-ACDF-4492-B248-B98926A56625}"/>
              </a:ext>
            </a:extLst>
          </p:cNvPr>
          <p:cNvSpPr txBox="1"/>
          <p:nvPr/>
        </p:nvSpPr>
        <p:spPr>
          <a:xfrm>
            <a:off x="691763" y="842838"/>
            <a:ext cx="11187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 err="1"/>
              <a:t>Una</a:t>
            </a:r>
            <a:r>
              <a:rPr lang="nl-BE" sz="3600" b="1" dirty="0"/>
              <a:t> </a:t>
            </a:r>
            <a:r>
              <a:rPr lang="nl-BE" sz="3600" b="1" dirty="0" err="1"/>
              <a:t>empresa</a:t>
            </a:r>
            <a:r>
              <a:rPr lang="nl-BE" sz="3600" b="1" dirty="0"/>
              <a:t>				een bedrijf</a:t>
            </a:r>
          </a:p>
          <a:p>
            <a:r>
              <a:rPr lang="nl-BE" sz="3600" b="1" dirty="0" err="1">
                <a:solidFill>
                  <a:srgbClr val="FF0000"/>
                </a:solidFill>
              </a:rPr>
              <a:t>Vender</a:t>
            </a:r>
            <a:r>
              <a:rPr lang="nl-BE" sz="3600" b="1" dirty="0"/>
              <a:t>					verkopen</a:t>
            </a:r>
          </a:p>
          <a:p>
            <a:r>
              <a:rPr lang="nl-BE" sz="3600" b="1" dirty="0" err="1"/>
              <a:t>Un</a:t>
            </a:r>
            <a:r>
              <a:rPr lang="nl-BE" sz="3600" b="1" dirty="0"/>
              <a:t> </a:t>
            </a:r>
            <a:r>
              <a:rPr lang="nl-BE" sz="3600" b="1" dirty="0" err="1"/>
              <a:t>instrumento</a:t>
            </a:r>
            <a:r>
              <a:rPr lang="nl-BE" sz="3600" b="1" dirty="0"/>
              <a:t> musical		een muziekinstrument</a:t>
            </a:r>
          </a:p>
          <a:p>
            <a:r>
              <a:rPr lang="nl-BE" sz="3600" b="1" dirty="0"/>
              <a:t>La </a:t>
            </a:r>
            <a:r>
              <a:rPr lang="nl-BE" sz="3600" b="1" dirty="0" err="1"/>
              <a:t>oficina</a:t>
            </a:r>
            <a:r>
              <a:rPr lang="nl-BE" sz="3600" b="1" dirty="0"/>
              <a:t>					het kantoor</a:t>
            </a:r>
          </a:p>
          <a:p>
            <a:r>
              <a:rPr lang="nl-BE" sz="3600" b="1" dirty="0"/>
              <a:t>La </a:t>
            </a:r>
            <a:r>
              <a:rPr lang="nl-BE" sz="3600" b="1" dirty="0" err="1"/>
              <a:t>compañera</a:t>
            </a:r>
            <a:r>
              <a:rPr lang="nl-BE" sz="3600" b="1" dirty="0"/>
              <a:t>				de vriendin</a:t>
            </a:r>
          </a:p>
          <a:p>
            <a:r>
              <a:rPr lang="nl-BE" sz="3600" b="1" dirty="0" err="1">
                <a:solidFill>
                  <a:srgbClr val="FF0000"/>
                </a:solidFill>
              </a:rPr>
              <a:t>Escribir</a:t>
            </a:r>
            <a:r>
              <a:rPr lang="nl-BE" sz="3600" b="1" dirty="0"/>
              <a:t>					schrijven</a:t>
            </a:r>
          </a:p>
          <a:p>
            <a:r>
              <a:rPr lang="nl-BE" sz="3600" b="1" dirty="0"/>
              <a:t>La </a:t>
            </a:r>
            <a:r>
              <a:rPr lang="nl-BE" sz="3600" b="1" dirty="0" err="1"/>
              <a:t>carta</a:t>
            </a:r>
            <a:r>
              <a:rPr lang="nl-BE" sz="3600" b="1" dirty="0"/>
              <a:t>					de brief</a:t>
            </a:r>
          </a:p>
          <a:p>
            <a:r>
              <a:rPr lang="nl-BE" sz="3600" b="1" dirty="0"/>
              <a:t>El </a:t>
            </a:r>
            <a:r>
              <a:rPr lang="nl-BE" sz="3600" b="1" dirty="0" err="1"/>
              <a:t>correo</a:t>
            </a:r>
            <a:r>
              <a:rPr lang="nl-BE" sz="3600" b="1" dirty="0"/>
              <a:t>					de mail</a:t>
            </a:r>
          </a:p>
        </p:txBody>
      </p:sp>
    </p:spTree>
    <p:extLst>
      <p:ext uri="{BB962C8B-B14F-4D97-AF65-F5344CB8AC3E}">
        <p14:creationId xmlns:p14="http://schemas.microsoft.com/office/powerpoint/2010/main" val="38313234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F9FCEA-8AC0-4D42-ADAB-D2D41928B581}"/>
              </a:ext>
            </a:extLst>
          </p:cNvPr>
          <p:cNvSpPr txBox="1"/>
          <p:nvPr/>
        </p:nvSpPr>
        <p:spPr>
          <a:xfrm>
            <a:off x="373711" y="644056"/>
            <a:ext cx="115930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>
                <a:solidFill>
                  <a:srgbClr val="FF0000"/>
                </a:solidFill>
              </a:rPr>
              <a:t>Organizar</a:t>
            </a:r>
            <a:r>
              <a:rPr lang="nl-BE" sz="3200" b="1" dirty="0"/>
              <a:t>					organiseren</a:t>
            </a:r>
          </a:p>
          <a:p>
            <a:r>
              <a:rPr lang="nl-BE" sz="3200" b="1" dirty="0"/>
              <a:t>El </a:t>
            </a:r>
            <a:r>
              <a:rPr lang="nl-BE" sz="3200" b="1" dirty="0" err="1"/>
              <a:t>concierto</a:t>
            </a:r>
            <a:r>
              <a:rPr lang="nl-BE" sz="3200" b="1" dirty="0"/>
              <a:t>				het concert</a:t>
            </a:r>
          </a:p>
          <a:p>
            <a:r>
              <a:rPr lang="nl-BE" sz="3200" b="1" dirty="0"/>
              <a:t>El </a:t>
            </a:r>
            <a:r>
              <a:rPr lang="nl-BE" sz="3200" b="1" dirty="0" err="1"/>
              <a:t>músico</a:t>
            </a:r>
            <a:r>
              <a:rPr lang="nl-BE" sz="3200" b="1" dirty="0"/>
              <a:t>/a				de musicus</a:t>
            </a:r>
          </a:p>
          <a:p>
            <a:r>
              <a:rPr lang="nl-BE" sz="3200" b="1" dirty="0" err="1">
                <a:solidFill>
                  <a:srgbClr val="FF0000"/>
                </a:solidFill>
              </a:rPr>
              <a:t>Aprender</a:t>
            </a:r>
            <a:r>
              <a:rPr lang="nl-BE" sz="3200" b="1" dirty="0"/>
              <a:t>					(bij)leren		</a:t>
            </a:r>
          </a:p>
          <a:p>
            <a:r>
              <a:rPr lang="nl-BE" sz="3200" b="1" dirty="0"/>
              <a:t>La </a:t>
            </a:r>
            <a:r>
              <a:rPr lang="nl-BE" sz="3200" b="1" dirty="0" err="1"/>
              <a:t>cosa</a:t>
            </a:r>
            <a:r>
              <a:rPr lang="nl-BE" sz="3200" b="1" dirty="0"/>
              <a:t> </a:t>
            </a:r>
            <a:r>
              <a:rPr lang="nl-BE" sz="3200" b="1" dirty="0" err="1"/>
              <a:t>nueva</a:t>
            </a:r>
            <a:r>
              <a:rPr lang="nl-BE" sz="3200" b="1" dirty="0"/>
              <a:t>				nieuw ding	</a:t>
            </a:r>
            <a:r>
              <a:rPr lang="nl-BE" sz="3200" b="1" dirty="0" err="1"/>
              <a:t>cosas</a:t>
            </a:r>
            <a:r>
              <a:rPr lang="nl-BE" sz="3200" b="1" dirty="0"/>
              <a:t> </a:t>
            </a:r>
            <a:r>
              <a:rPr lang="nl-BE" sz="3200" b="1" dirty="0" err="1"/>
              <a:t>nuevas</a:t>
            </a:r>
            <a:endParaRPr lang="nl-BE" sz="3200" b="1" dirty="0"/>
          </a:p>
          <a:p>
            <a:r>
              <a:rPr lang="nl-BE" sz="3200" b="1" dirty="0"/>
              <a:t>Es importante + infinitief		es importante </a:t>
            </a:r>
            <a:r>
              <a:rPr lang="nl-BE" sz="3200" b="1" dirty="0" err="1"/>
              <a:t>hablar</a:t>
            </a:r>
            <a:r>
              <a:rPr lang="nl-BE" sz="3200" b="1" dirty="0"/>
              <a:t>	</a:t>
            </a:r>
          </a:p>
          <a:p>
            <a:r>
              <a:rPr lang="nl-BE" sz="3200" b="1" dirty="0"/>
              <a:t>La </a:t>
            </a:r>
            <a:r>
              <a:rPr lang="nl-BE" sz="3200" b="1" dirty="0" err="1"/>
              <a:t>escuela</a:t>
            </a:r>
            <a:r>
              <a:rPr lang="nl-BE" sz="3200" b="1" dirty="0"/>
              <a:t> de </a:t>
            </a:r>
            <a:r>
              <a:rPr lang="nl-BE" sz="3200" b="1" dirty="0" err="1"/>
              <a:t>idiomas</a:t>
            </a:r>
            <a:r>
              <a:rPr lang="nl-BE" sz="3200" b="1" dirty="0"/>
              <a:t>		de taalschool</a:t>
            </a:r>
          </a:p>
          <a:p>
            <a:r>
              <a:rPr lang="nl-BE" sz="3200" b="1" dirty="0"/>
              <a:t>La representante			de vertegenwoordigster</a:t>
            </a:r>
          </a:p>
          <a:p>
            <a:r>
              <a:rPr lang="nl-BE" sz="3200" b="1" dirty="0"/>
              <a:t>El </a:t>
            </a:r>
            <a:r>
              <a:rPr lang="nl-BE" sz="3200" b="1" dirty="0" err="1"/>
              <a:t>congreso</a:t>
            </a:r>
            <a:r>
              <a:rPr lang="nl-BE" sz="3200" b="1" dirty="0"/>
              <a:t>				het congres</a:t>
            </a:r>
          </a:p>
          <a:p>
            <a:r>
              <a:rPr lang="nl-BE" sz="3200" b="1" dirty="0"/>
              <a:t>La </a:t>
            </a:r>
            <a:r>
              <a:rPr lang="nl-BE" sz="3200" b="1" dirty="0" err="1"/>
              <a:t>digitalización</a:t>
            </a:r>
            <a:r>
              <a:rPr lang="nl-BE" sz="3200" b="1" dirty="0"/>
              <a:t>				de digitalisering</a:t>
            </a:r>
          </a:p>
        </p:txBody>
      </p:sp>
    </p:spTree>
    <p:extLst>
      <p:ext uri="{BB962C8B-B14F-4D97-AF65-F5344CB8AC3E}">
        <p14:creationId xmlns:p14="http://schemas.microsoft.com/office/powerpoint/2010/main" val="41467523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44E24D-7D46-48DA-B285-0DC4154CAA65}"/>
              </a:ext>
            </a:extLst>
          </p:cNvPr>
          <p:cNvSpPr txBox="1"/>
          <p:nvPr/>
        </p:nvSpPr>
        <p:spPr>
          <a:xfrm>
            <a:off x="1940117" y="1725433"/>
            <a:ext cx="849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 dirty="0" err="1"/>
              <a:t>Nombre</a:t>
            </a:r>
            <a:r>
              <a:rPr lang="nl-BE" sz="6000" b="1" dirty="0"/>
              <a:t>: Verónica</a:t>
            </a:r>
          </a:p>
        </p:txBody>
      </p:sp>
    </p:spTree>
    <p:extLst>
      <p:ext uri="{BB962C8B-B14F-4D97-AF65-F5344CB8AC3E}">
        <p14:creationId xmlns:p14="http://schemas.microsoft.com/office/powerpoint/2010/main" val="42250972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296</Words>
  <Application>Microsoft Office PowerPoint</Application>
  <PresentationFormat>Breedbeeld</PresentationFormat>
  <Paragraphs>45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17.11.2020</vt:lpstr>
      <vt:lpstr>PowerPoint-presentatie</vt:lpstr>
      <vt:lpstr>Een beetje actualiteit - krantekop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P. 25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17.11.2020</dc:title>
  <dc:creator>petra maqueda maqueda</dc:creator>
  <cp:lastModifiedBy>petra maqueda maqueda</cp:lastModifiedBy>
  <cp:revision>1</cp:revision>
  <dcterms:created xsi:type="dcterms:W3CDTF">2020-11-17T08:59:24Z</dcterms:created>
  <dcterms:modified xsi:type="dcterms:W3CDTF">2020-11-17T09:02:04Z</dcterms:modified>
</cp:coreProperties>
</file>