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58" r:id="rId8"/>
    <p:sldId id="259" r:id="rId9"/>
    <p:sldId id="261" r:id="rId10"/>
    <p:sldId id="260" r:id="rId11"/>
    <p:sldId id="263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3328E8-9F87-CD3A-8CDB-389FCBDB1D30}" v="13" dt="2020-12-01T10:35:08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809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808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303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28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426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81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596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490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453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205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905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3CBB0-640C-413F-B5ED-E0EF7E77D78C}" type="datetimeFigureOut">
              <a:rPr lang="nl-BE" smtClean="0"/>
              <a:t>1/12/2020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8F4A-4A95-48A6-A7C4-9B61DAD8C7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153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La </a:t>
            </a:r>
            <a:r>
              <a:rPr lang="nl-BE" dirty="0" err="1"/>
              <a:t>familia</a:t>
            </a:r>
            <a:r>
              <a:rPr lang="nl-BE" dirty="0"/>
              <a:t> de Eva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44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Padres</a:t>
            </a:r>
            <a:r>
              <a:rPr lang="nl-BE" dirty="0"/>
              <a:t> – </a:t>
            </a:r>
            <a:r>
              <a:rPr lang="nl-BE" dirty="0" err="1"/>
              <a:t>hijos</a:t>
            </a:r>
            <a:r>
              <a:rPr lang="nl-BE" dirty="0"/>
              <a:t> - </a:t>
            </a:r>
            <a:r>
              <a:rPr lang="nl-BE" dirty="0" err="1"/>
              <a:t>hermanos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Eva es </a:t>
            </a:r>
            <a:r>
              <a:rPr lang="nl-BE" b="1" dirty="0" err="1"/>
              <a:t>hija</a:t>
            </a:r>
            <a:r>
              <a:rPr lang="nl-BE" dirty="0"/>
              <a:t> única : sus </a:t>
            </a:r>
            <a:r>
              <a:rPr lang="nl-BE" b="1" dirty="0" err="1"/>
              <a:t>padres</a:t>
            </a:r>
            <a:r>
              <a:rPr lang="nl-BE" dirty="0"/>
              <a:t> no tienen </a:t>
            </a:r>
            <a:r>
              <a:rPr lang="nl-BE" dirty="0" err="1"/>
              <a:t>otros</a:t>
            </a:r>
            <a:r>
              <a:rPr lang="nl-BE" dirty="0"/>
              <a:t> </a:t>
            </a:r>
            <a:r>
              <a:rPr lang="nl-BE" b="1" dirty="0" err="1"/>
              <a:t>hijos</a:t>
            </a:r>
            <a:r>
              <a:rPr lang="nl-BE" b="1" dirty="0"/>
              <a:t>.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Eva no </a:t>
            </a:r>
            <a:r>
              <a:rPr lang="nl-BE" dirty="0" err="1"/>
              <a:t>tiene</a:t>
            </a:r>
            <a:r>
              <a:rPr lang="nl-BE" dirty="0"/>
              <a:t> </a:t>
            </a:r>
            <a:r>
              <a:rPr lang="nl-BE" b="1" dirty="0" err="1"/>
              <a:t>hermanos</a:t>
            </a:r>
            <a:r>
              <a:rPr lang="nl-BE" b="1" dirty="0"/>
              <a:t>.</a:t>
            </a:r>
          </a:p>
          <a:p>
            <a:endParaRPr lang="nl-BE" b="1" dirty="0"/>
          </a:p>
          <a:p>
            <a:r>
              <a:rPr lang="nl-BE" dirty="0" err="1"/>
              <a:t>Su</a:t>
            </a:r>
            <a:r>
              <a:rPr lang="nl-BE" dirty="0"/>
              <a:t> </a:t>
            </a:r>
            <a:r>
              <a:rPr lang="nl-BE" b="1" dirty="0" err="1"/>
              <a:t>padre</a:t>
            </a:r>
            <a:r>
              <a:rPr lang="nl-BE" b="1" dirty="0"/>
              <a:t> </a:t>
            </a:r>
            <a:r>
              <a:rPr lang="nl-BE" dirty="0"/>
              <a:t>se </a:t>
            </a:r>
            <a:r>
              <a:rPr lang="nl-BE" dirty="0" err="1"/>
              <a:t>llama</a:t>
            </a:r>
            <a:r>
              <a:rPr lang="nl-BE" dirty="0"/>
              <a:t> …………. </a:t>
            </a:r>
          </a:p>
          <a:p>
            <a:r>
              <a:rPr lang="nl-BE" dirty="0" err="1"/>
              <a:t>Su</a:t>
            </a:r>
            <a:r>
              <a:rPr lang="nl-BE" dirty="0"/>
              <a:t> </a:t>
            </a:r>
            <a:r>
              <a:rPr lang="nl-BE" b="1" dirty="0" err="1"/>
              <a:t>madre</a:t>
            </a:r>
            <a:r>
              <a:rPr lang="nl-BE" dirty="0"/>
              <a:t> se </a:t>
            </a:r>
            <a:r>
              <a:rPr lang="nl-BE" dirty="0" err="1"/>
              <a:t>llama</a:t>
            </a:r>
            <a:r>
              <a:rPr lang="nl-BE" dirty="0"/>
              <a:t> ………...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b="1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7234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Estar</a:t>
            </a:r>
            <a:r>
              <a:rPr lang="nl-BE" dirty="0"/>
              <a:t> </a:t>
            </a:r>
            <a:r>
              <a:rPr lang="nl-BE" dirty="0" err="1"/>
              <a:t>casado</a:t>
            </a:r>
            <a:r>
              <a:rPr lang="nl-BE" dirty="0"/>
              <a:t>/a – </a:t>
            </a:r>
            <a:r>
              <a:rPr lang="nl-BE" dirty="0" err="1"/>
              <a:t>marido</a:t>
            </a:r>
            <a:r>
              <a:rPr lang="nl-BE" dirty="0"/>
              <a:t> § </a:t>
            </a:r>
            <a:r>
              <a:rPr lang="nl-BE" dirty="0" err="1"/>
              <a:t>mujer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dirty="0"/>
              <a:t>Los </a:t>
            </a:r>
            <a:r>
              <a:rPr lang="nl-BE" b="1" dirty="0" err="1"/>
              <a:t>padres</a:t>
            </a:r>
            <a:r>
              <a:rPr lang="nl-BE" dirty="0"/>
              <a:t> de Eva </a:t>
            </a:r>
            <a:r>
              <a:rPr lang="nl-BE" b="1" dirty="0" err="1"/>
              <a:t>están</a:t>
            </a:r>
            <a:r>
              <a:rPr lang="nl-BE" b="1" dirty="0"/>
              <a:t> </a:t>
            </a:r>
            <a:r>
              <a:rPr lang="nl-BE" b="1" dirty="0" err="1"/>
              <a:t>casados</a:t>
            </a:r>
            <a:r>
              <a:rPr lang="nl-BE" b="1" dirty="0"/>
              <a:t>.</a:t>
            </a:r>
          </a:p>
          <a:p>
            <a:r>
              <a:rPr lang="nl-BE" dirty="0"/>
              <a:t>Juan </a:t>
            </a:r>
            <a:r>
              <a:rPr lang="nl-BE" dirty="0" err="1"/>
              <a:t>está</a:t>
            </a:r>
            <a:r>
              <a:rPr lang="nl-BE" dirty="0"/>
              <a:t> </a:t>
            </a:r>
            <a:r>
              <a:rPr lang="nl-BE" dirty="0" err="1"/>
              <a:t>casad</a:t>
            </a:r>
            <a:r>
              <a:rPr lang="nl-BE" b="1" dirty="0" err="1"/>
              <a:t>o</a:t>
            </a:r>
            <a:r>
              <a:rPr lang="nl-BE" dirty="0"/>
              <a:t> con Carmen.</a:t>
            </a:r>
          </a:p>
          <a:p>
            <a:r>
              <a:rPr lang="nl-BE" dirty="0"/>
              <a:t>Carmen </a:t>
            </a:r>
            <a:r>
              <a:rPr lang="nl-BE" dirty="0" err="1"/>
              <a:t>está</a:t>
            </a:r>
            <a:r>
              <a:rPr lang="nl-BE" dirty="0"/>
              <a:t> </a:t>
            </a:r>
            <a:r>
              <a:rPr lang="nl-BE" dirty="0" err="1"/>
              <a:t>casad</a:t>
            </a:r>
            <a:r>
              <a:rPr lang="nl-BE" b="1" dirty="0" err="1"/>
              <a:t>a</a:t>
            </a:r>
            <a:r>
              <a:rPr lang="nl-BE" dirty="0"/>
              <a:t> con Juan.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Juan es </a:t>
            </a:r>
            <a:r>
              <a:rPr lang="nl-BE" b="1" dirty="0"/>
              <a:t>el </a:t>
            </a:r>
            <a:r>
              <a:rPr lang="nl-BE" b="1" dirty="0" err="1"/>
              <a:t>marido</a:t>
            </a:r>
            <a:r>
              <a:rPr lang="nl-BE" b="1" dirty="0"/>
              <a:t> </a:t>
            </a:r>
            <a:r>
              <a:rPr lang="nl-BE" dirty="0"/>
              <a:t>de Carmen.</a:t>
            </a:r>
            <a:endParaRPr lang="nl-BE" dirty="0">
              <a:cs typeface="Calibri"/>
            </a:endParaRPr>
          </a:p>
          <a:p>
            <a:r>
              <a:rPr lang="nl-BE" dirty="0"/>
              <a:t>Carmen es </a:t>
            </a:r>
            <a:r>
              <a:rPr lang="nl-BE" b="1" dirty="0"/>
              <a:t>la </a:t>
            </a:r>
            <a:r>
              <a:rPr lang="nl-BE" b="1" dirty="0" err="1"/>
              <a:t>mujer</a:t>
            </a:r>
            <a:r>
              <a:rPr lang="nl-BE" b="1" dirty="0"/>
              <a:t> </a:t>
            </a:r>
            <a:r>
              <a:rPr lang="nl-BE" dirty="0"/>
              <a:t>de Juan.</a:t>
            </a:r>
            <a:endParaRPr lang="nl-B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190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Hermanos</a:t>
            </a:r>
            <a:r>
              <a:rPr lang="nl-BE" dirty="0"/>
              <a:t> y </a:t>
            </a:r>
            <a:r>
              <a:rPr lang="nl-BE" dirty="0" err="1"/>
              <a:t>tíos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El </a:t>
            </a:r>
            <a:r>
              <a:rPr lang="nl-BE" dirty="0" err="1"/>
              <a:t>padre</a:t>
            </a:r>
            <a:r>
              <a:rPr lang="nl-BE" dirty="0"/>
              <a:t> de Eva  </a:t>
            </a:r>
            <a:r>
              <a:rPr lang="nl-BE" dirty="0" err="1"/>
              <a:t>tiene</a:t>
            </a:r>
            <a:r>
              <a:rPr lang="nl-BE" dirty="0"/>
              <a:t> dos </a:t>
            </a:r>
            <a:r>
              <a:rPr lang="nl-BE" dirty="0" err="1"/>
              <a:t>herman</a:t>
            </a:r>
            <a:r>
              <a:rPr lang="nl-BE" b="1" dirty="0" err="1"/>
              <a:t>os</a:t>
            </a:r>
            <a:r>
              <a:rPr lang="nl-BE" dirty="0"/>
              <a:t>.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 err="1"/>
              <a:t>Su</a:t>
            </a:r>
            <a:r>
              <a:rPr lang="nl-BE" dirty="0"/>
              <a:t> </a:t>
            </a:r>
            <a:r>
              <a:rPr lang="nl-BE" dirty="0" err="1"/>
              <a:t>herman</a:t>
            </a:r>
            <a:r>
              <a:rPr lang="nl-BE" b="1" dirty="0" err="1"/>
              <a:t>o</a:t>
            </a:r>
            <a:r>
              <a:rPr lang="nl-BE" dirty="0"/>
              <a:t> se </a:t>
            </a:r>
            <a:r>
              <a:rPr lang="nl-BE" dirty="0" err="1"/>
              <a:t>llama</a:t>
            </a:r>
            <a:r>
              <a:rPr lang="nl-BE" dirty="0"/>
              <a:t>………… y </a:t>
            </a:r>
            <a:r>
              <a:rPr lang="nl-BE" dirty="0" err="1"/>
              <a:t>tiene</a:t>
            </a:r>
            <a:r>
              <a:rPr lang="nl-BE" dirty="0"/>
              <a:t> 52 </a:t>
            </a:r>
            <a:r>
              <a:rPr lang="nl-BE" dirty="0" err="1"/>
              <a:t>años</a:t>
            </a:r>
            <a:r>
              <a:rPr lang="nl-BE" dirty="0"/>
              <a:t>.</a:t>
            </a:r>
          </a:p>
          <a:p>
            <a:pPr marL="0" indent="0">
              <a:buNone/>
            </a:pPr>
            <a:r>
              <a:rPr lang="nl-BE" dirty="0"/>
              <a:t>    </a:t>
            </a:r>
            <a:r>
              <a:rPr lang="nl-BE" b="1" dirty="0" err="1"/>
              <a:t>Está</a:t>
            </a:r>
            <a:r>
              <a:rPr lang="nl-BE" b="1" dirty="0"/>
              <a:t> </a:t>
            </a:r>
            <a:r>
              <a:rPr lang="nl-BE" b="1" dirty="0" err="1"/>
              <a:t>casado</a:t>
            </a:r>
            <a:r>
              <a:rPr lang="nl-BE" b="1" dirty="0"/>
              <a:t> </a:t>
            </a:r>
            <a:r>
              <a:rPr lang="nl-BE" dirty="0"/>
              <a:t>con María.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 err="1"/>
              <a:t>Su</a:t>
            </a:r>
            <a:r>
              <a:rPr lang="nl-BE" dirty="0"/>
              <a:t> </a:t>
            </a:r>
            <a:r>
              <a:rPr lang="nl-BE" dirty="0" err="1"/>
              <a:t>herman</a:t>
            </a:r>
            <a:r>
              <a:rPr lang="nl-BE" b="1" dirty="0" err="1"/>
              <a:t>a</a:t>
            </a:r>
            <a:r>
              <a:rPr lang="nl-BE" dirty="0"/>
              <a:t> se </a:t>
            </a:r>
            <a:r>
              <a:rPr lang="nl-BE" dirty="0" err="1"/>
              <a:t>llama</a:t>
            </a:r>
            <a:r>
              <a:rPr lang="nl-BE" dirty="0"/>
              <a:t> ………… y </a:t>
            </a:r>
            <a:r>
              <a:rPr lang="nl-BE" dirty="0" err="1"/>
              <a:t>tiene</a:t>
            </a:r>
            <a:r>
              <a:rPr lang="nl-BE" dirty="0"/>
              <a:t> 45 </a:t>
            </a:r>
            <a:r>
              <a:rPr lang="nl-BE" dirty="0" err="1"/>
              <a:t>años</a:t>
            </a:r>
            <a:r>
              <a:rPr lang="nl-BE" dirty="0"/>
              <a:t>.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Los </a:t>
            </a:r>
            <a:r>
              <a:rPr lang="nl-BE" dirty="0" err="1"/>
              <a:t>hermanos</a:t>
            </a:r>
            <a:r>
              <a:rPr lang="nl-BE" dirty="0"/>
              <a:t> de Juan </a:t>
            </a:r>
            <a:r>
              <a:rPr lang="nl-BE" dirty="0" err="1"/>
              <a:t>son</a:t>
            </a:r>
            <a:r>
              <a:rPr lang="nl-BE" dirty="0"/>
              <a:t> los ………. de Eva.</a:t>
            </a:r>
          </a:p>
          <a:p>
            <a:pPr marL="0" indent="0">
              <a:buNone/>
            </a:pPr>
            <a:r>
              <a:rPr lang="nl-B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7684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Primos</a:t>
            </a:r>
            <a:r>
              <a:rPr lang="nl-BE" dirty="0"/>
              <a:t> y </a:t>
            </a:r>
            <a:r>
              <a:rPr lang="nl-BE" dirty="0" err="1"/>
              <a:t>sobrinos</a:t>
            </a:r>
            <a:r>
              <a:rPr lang="nl-BE" dirty="0"/>
              <a:t> 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BE" dirty="0"/>
              <a:t>	  </a:t>
            </a:r>
            <a:r>
              <a:rPr lang="nl-BE" sz="5100" b="1" dirty="0"/>
              <a:t>Pilar</a:t>
            </a:r>
            <a:r>
              <a:rPr lang="nl-BE" sz="5100" dirty="0"/>
              <a:t>	-	</a:t>
            </a:r>
            <a:r>
              <a:rPr lang="nl-BE" sz="5100" b="1" dirty="0"/>
              <a:t>Paco § María </a:t>
            </a:r>
            <a:r>
              <a:rPr lang="nl-BE" sz="5100" dirty="0"/>
              <a:t>-		</a:t>
            </a:r>
            <a:r>
              <a:rPr lang="nl-BE" sz="5100" b="1" dirty="0"/>
              <a:t>Juan § Carmen</a:t>
            </a:r>
          </a:p>
          <a:p>
            <a:pPr marL="0" indent="0">
              <a:buNone/>
            </a:pPr>
            <a:r>
              <a:rPr lang="nl-BE" sz="5100" dirty="0"/>
              <a:t>  No </a:t>
            </a:r>
            <a:r>
              <a:rPr lang="nl-BE" sz="5100" dirty="0" err="1"/>
              <a:t>está</a:t>
            </a:r>
            <a:r>
              <a:rPr lang="nl-BE" sz="5100" dirty="0"/>
              <a:t> </a:t>
            </a:r>
            <a:r>
              <a:rPr lang="nl-BE" sz="5100" dirty="0" err="1"/>
              <a:t>casada</a:t>
            </a:r>
            <a:r>
              <a:rPr lang="nl-BE" sz="5100" dirty="0"/>
              <a:t>		I			I</a:t>
            </a:r>
          </a:p>
          <a:p>
            <a:pPr marL="0" indent="0">
              <a:buNone/>
            </a:pPr>
            <a:r>
              <a:rPr lang="nl-BE" sz="5100" dirty="0"/>
              <a:t>  Es </a:t>
            </a:r>
            <a:r>
              <a:rPr lang="nl-BE" sz="5100" dirty="0" err="1"/>
              <a:t>soltera</a:t>
            </a:r>
            <a:r>
              <a:rPr lang="nl-BE" sz="5100" dirty="0"/>
              <a:t>		        2 </a:t>
            </a:r>
            <a:r>
              <a:rPr lang="nl-BE" sz="5100" dirty="0" err="1"/>
              <a:t>hijos</a:t>
            </a:r>
            <a:r>
              <a:rPr lang="nl-BE" sz="5100" dirty="0"/>
              <a:t>		          </a:t>
            </a:r>
            <a:r>
              <a:rPr lang="nl-BE" sz="5100" b="1" dirty="0"/>
              <a:t>Eva</a:t>
            </a:r>
          </a:p>
          <a:p>
            <a:pPr marL="0" indent="0">
              <a:buNone/>
            </a:pPr>
            <a:r>
              <a:rPr lang="nl-BE" sz="5100" dirty="0"/>
              <a:t>  No </a:t>
            </a:r>
            <a:r>
              <a:rPr lang="nl-BE" sz="5100" dirty="0" err="1"/>
              <a:t>tiene</a:t>
            </a:r>
            <a:r>
              <a:rPr lang="nl-BE" sz="5100" dirty="0"/>
              <a:t> </a:t>
            </a:r>
            <a:r>
              <a:rPr lang="nl-BE" sz="5100" dirty="0" err="1"/>
              <a:t>hijos</a:t>
            </a:r>
            <a:r>
              <a:rPr lang="nl-BE" sz="5100" dirty="0"/>
              <a:t>	</a:t>
            </a:r>
          </a:p>
          <a:p>
            <a:pPr marL="0" indent="0">
              <a:buNone/>
            </a:pPr>
            <a:endParaRPr lang="nl-BE" sz="5100" dirty="0"/>
          </a:p>
          <a:p>
            <a:pPr marL="0" indent="0">
              <a:buNone/>
            </a:pPr>
            <a:r>
              <a:rPr lang="nl-BE" sz="5100" b="1" dirty="0"/>
              <a:t>Los </a:t>
            </a:r>
            <a:r>
              <a:rPr lang="nl-BE" sz="5100" b="1" dirty="0" err="1"/>
              <a:t>hijos</a:t>
            </a:r>
            <a:r>
              <a:rPr lang="nl-BE" sz="5100" b="1" dirty="0"/>
              <a:t> de Paco y María </a:t>
            </a:r>
            <a:r>
              <a:rPr lang="nl-BE" sz="5100" b="1" dirty="0" err="1"/>
              <a:t>son</a:t>
            </a:r>
            <a:r>
              <a:rPr lang="nl-BE" sz="5100" b="1" dirty="0"/>
              <a:t> los ……….. de Eva. </a:t>
            </a:r>
          </a:p>
          <a:p>
            <a:pPr marL="0" indent="0">
              <a:buNone/>
            </a:pPr>
            <a:endParaRPr lang="nl-BE" sz="5100" b="1" dirty="0"/>
          </a:p>
          <a:p>
            <a:pPr marL="0" indent="0">
              <a:buNone/>
            </a:pPr>
            <a:r>
              <a:rPr lang="nl-BE" sz="5100" b="1" dirty="0"/>
              <a:t>Los </a:t>
            </a:r>
            <a:r>
              <a:rPr lang="nl-BE" sz="5100" b="1" dirty="0" err="1"/>
              <a:t>hijos</a:t>
            </a:r>
            <a:r>
              <a:rPr lang="nl-BE" sz="5100" b="1" dirty="0"/>
              <a:t> de Paco y María </a:t>
            </a:r>
            <a:r>
              <a:rPr lang="nl-BE" sz="5100" b="1" dirty="0" err="1"/>
              <a:t>son</a:t>
            </a:r>
            <a:r>
              <a:rPr lang="nl-BE" sz="5100" b="1" dirty="0"/>
              <a:t> los ………… Juan § Carmen.</a:t>
            </a:r>
          </a:p>
          <a:p>
            <a:pPr marL="0" indent="0">
              <a:buNone/>
            </a:pPr>
            <a:endParaRPr lang="nl-BE" sz="5100" b="1" dirty="0"/>
          </a:p>
          <a:p>
            <a:pPr marL="0" indent="0">
              <a:buNone/>
            </a:pPr>
            <a:r>
              <a:rPr lang="nl-BE" sz="5100" b="1" dirty="0"/>
              <a:t>Eva es la ………….. de Paco y María y </a:t>
            </a:r>
            <a:r>
              <a:rPr lang="nl-BE" sz="5100" b="1" dirty="0" err="1"/>
              <a:t>también</a:t>
            </a:r>
            <a:r>
              <a:rPr lang="nl-BE" sz="5100" b="1" dirty="0"/>
              <a:t> de Pila</a:t>
            </a:r>
            <a:r>
              <a:rPr lang="nl-BE" sz="4600" b="1" dirty="0"/>
              <a:t>r.</a:t>
            </a:r>
          </a:p>
          <a:p>
            <a:pPr marL="0" indent="0">
              <a:buNone/>
            </a:pPr>
            <a:endParaRPr lang="nl-BE" sz="4600" b="1" dirty="0"/>
          </a:p>
          <a:p>
            <a:pPr marL="0" indent="0">
              <a:buNone/>
            </a:pPr>
            <a:r>
              <a:rPr lang="nl-BE" sz="4600" b="1" dirty="0"/>
              <a:t>Pilar es la ………... de Eva (y de……)</a:t>
            </a:r>
            <a:r>
              <a:rPr lang="nl-BE" sz="4600" dirty="0"/>
              <a:t>			</a:t>
            </a:r>
          </a:p>
          <a:p>
            <a:pPr marL="1371600" lvl="3" indent="0">
              <a:buNone/>
            </a:pPr>
            <a:r>
              <a:rPr lang="nl-BE" dirty="0"/>
              <a:t>					</a:t>
            </a:r>
          </a:p>
          <a:p>
            <a:pPr marL="1371600" lvl="3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2053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Piensa</a:t>
            </a:r>
            <a:r>
              <a:rPr lang="nl-BE" dirty="0"/>
              <a:t> en </a:t>
            </a:r>
            <a:r>
              <a:rPr lang="nl-BE" dirty="0" err="1"/>
              <a:t>su</a:t>
            </a:r>
            <a:r>
              <a:rPr lang="nl-BE" dirty="0"/>
              <a:t> </a:t>
            </a:r>
            <a:r>
              <a:rPr lang="nl-BE" dirty="0" err="1"/>
              <a:t>propia</a:t>
            </a:r>
            <a:r>
              <a:rPr lang="nl-BE" dirty="0"/>
              <a:t> </a:t>
            </a:r>
            <a:r>
              <a:rPr lang="nl-BE" dirty="0" err="1"/>
              <a:t>familia</a:t>
            </a:r>
            <a:r>
              <a:rPr lang="nl-BE" dirty="0"/>
              <a:t> 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Tus </a:t>
            </a:r>
            <a:r>
              <a:rPr lang="nl-BE" b="1" dirty="0" err="1"/>
              <a:t>primos</a:t>
            </a:r>
            <a:r>
              <a:rPr lang="nl-BE" dirty="0"/>
              <a:t> </a:t>
            </a:r>
            <a:r>
              <a:rPr lang="nl-BE" dirty="0" err="1"/>
              <a:t>normalmente</a:t>
            </a:r>
            <a:r>
              <a:rPr lang="nl-BE" dirty="0"/>
              <a:t> </a:t>
            </a:r>
            <a:r>
              <a:rPr lang="nl-BE" dirty="0" err="1"/>
              <a:t>son</a:t>
            </a:r>
            <a:r>
              <a:rPr lang="nl-BE" dirty="0"/>
              <a:t> de la </a:t>
            </a:r>
            <a:r>
              <a:rPr lang="nl-BE" dirty="0" err="1"/>
              <a:t>misma</a:t>
            </a:r>
            <a:r>
              <a:rPr lang="nl-BE" dirty="0"/>
              <a:t> </a:t>
            </a:r>
            <a:r>
              <a:rPr lang="nl-BE" dirty="0" err="1"/>
              <a:t>generación</a:t>
            </a:r>
            <a:r>
              <a:rPr lang="nl-BE" dirty="0"/>
              <a:t>.  </a:t>
            </a:r>
          </a:p>
          <a:p>
            <a:r>
              <a:rPr lang="nl-BE" dirty="0"/>
              <a:t>Tus </a:t>
            </a:r>
            <a:r>
              <a:rPr lang="nl-BE" b="1" dirty="0" err="1"/>
              <a:t>primos</a:t>
            </a:r>
            <a:r>
              <a:rPr lang="nl-BE" dirty="0"/>
              <a:t> </a:t>
            </a:r>
            <a:r>
              <a:rPr lang="nl-BE" dirty="0" err="1"/>
              <a:t>son</a:t>
            </a:r>
            <a:r>
              <a:rPr lang="nl-BE" dirty="0"/>
              <a:t> los </a:t>
            </a:r>
            <a:r>
              <a:rPr lang="nl-BE" dirty="0" err="1"/>
              <a:t>hijos</a:t>
            </a:r>
            <a:r>
              <a:rPr lang="nl-BE" dirty="0"/>
              <a:t> de tus </a:t>
            </a:r>
            <a:r>
              <a:rPr lang="nl-BE" b="1" dirty="0" err="1"/>
              <a:t>tíos</a:t>
            </a:r>
            <a:r>
              <a:rPr lang="nl-BE" dirty="0"/>
              <a:t>.</a:t>
            </a:r>
          </a:p>
          <a:p>
            <a:r>
              <a:rPr lang="nl-BE" dirty="0"/>
              <a:t>Tus </a:t>
            </a:r>
            <a:r>
              <a:rPr lang="nl-BE" b="1" dirty="0" err="1"/>
              <a:t>sobrinos</a:t>
            </a:r>
            <a:r>
              <a:rPr lang="nl-BE" dirty="0"/>
              <a:t> </a:t>
            </a:r>
            <a:r>
              <a:rPr lang="nl-BE" dirty="0" err="1"/>
              <a:t>son</a:t>
            </a:r>
            <a:r>
              <a:rPr lang="nl-BE" dirty="0"/>
              <a:t> los </a:t>
            </a:r>
            <a:r>
              <a:rPr lang="nl-BE" b="1" dirty="0" err="1"/>
              <a:t>hijos</a:t>
            </a:r>
            <a:r>
              <a:rPr lang="nl-BE" b="1" dirty="0"/>
              <a:t> </a:t>
            </a:r>
            <a:r>
              <a:rPr lang="nl-BE" dirty="0"/>
              <a:t>de tus</a:t>
            </a:r>
            <a:r>
              <a:rPr lang="nl-BE" b="1" dirty="0"/>
              <a:t> </a:t>
            </a:r>
            <a:r>
              <a:rPr lang="nl-BE" b="1" dirty="0" err="1"/>
              <a:t>hermanos</a:t>
            </a:r>
            <a:r>
              <a:rPr lang="nl-BE" b="1" dirty="0"/>
              <a:t>.</a:t>
            </a:r>
          </a:p>
          <a:p>
            <a:r>
              <a:rPr lang="nl-BE" dirty="0"/>
              <a:t>Tú </a:t>
            </a:r>
            <a:r>
              <a:rPr lang="nl-BE" dirty="0" err="1"/>
              <a:t>eres</a:t>
            </a:r>
            <a:r>
              <a:rPr lang="nl-BE" dirty="0"/>
              <a:t> </a:t>
            </a:r>
            <a:r>
              <a:rPr lang="nl-BE" b="1" dirty="0" err="1"/>
              <a:t>tío</a:t>
            </a:r>
            <a:r>
              <a:rPr lang="nl-BE" dirty="0"/>
              <a:t> o </a:t>
            </a:r>
            <a:r>
              <a:rPr lang="nl-BE" b="1" dirty="0" err="1"/>
              <a:t>tía</a:t>
            </a:r>
            <a:r>
              <a:rPr lang="nl-BE" dirty="0"/>
              <a:t> de tu </a:t>
            </a:r>
            <a:r>
              <a:rPr lang="nl-BE" b="1" dirty="0" err="1"/>
              <a:t>sobrino</a:t>
            </a:r>
            <a:r>
              <a:rPr lang="nl-BE" b="1" dirty="0"/>
              <a:t>/a.</a:t>
            </a:r>
          </a:p>
          <a:p>
            <a:pPr marL="0" indent="0">
              <a:buNone/>
            </a:pP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35756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Abuelos</a:t>
            </a:r>
            <a:r>
              <a:rPr lang="nl-BE" dirty="0"/>
              <a:t> y </a:t>
            </a:r>
            <a:r>
              <a:rPr lang="nl-BE" dirty="0" err="1"/>
              <a:t>nietos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El </a:t>
            </a:r>
            <a:r>
              <a:rPr lang="nl-BE" dirty="0" err="1"/>
              <a:t>padre</a:t>
            </a:r>
            <a:r>
              <a:rPr lang="nl-BE" dirty="0"/>
              <a:t> de Carmen se </a:t>
            </a:r>
            <a:r>
              <a:rPr lang="nl-BE" dirty="0" err="1"/>
              <a:t>llama</a:t>
            </a:r>
            <a:r>
              <a:rPr lang="nl-BE" dirty="0"/>
              <a:t> Pepe y </a:t>
            </a:r>
            <a:r>
              <a:rPr lang="nl-BE" dirty="0" err="1"/>
              <a:t>tiene</a:t>
            </a:r>
            <a:r>
              <a:rPr lang="nl-BE" dirty="0"/>
              <a:t> 76 </a:t>
            </a:r>
            <a:r>
              <a:rPr lang="nl-BE" dirty="0" err="1"/>
              <a:t>años</a:t>
            </a:r>
            <a:r>
              <a:rPr lang="nl-BE" dirty="0"/>
              <a:t>.</a:t>
            </a:r>
          </a:p>
          <a:p>
            <a:r>
              <a:rPr lang="nl-BE" dirty="0"/>
              <a:t>La </a:t>
            </a:r>
            <a:r>
              <a:rPr lang="nl-BE" dirty="0" err="1"/>
              <a:t>madre</a:t>
            </a:r>
            <a:r>
              <a:rPr lang="nl-BE" dirty="0"/>
              <a:t> de Carmen se </a:t>
            </a:r>
            <a:r>
              <a:rPr lang="nl-BE" dirty="0" err="1"/>
              <a:t>llama</a:t>
            </a:r>
            <a:r>
              <a:rPr lang="nl-BE" dirty="0"/>
              <a:t> </a:t>
            </a:r>
            <a:r>
              <a:rPr lang="nl-BE" dirty="0" err="1"/>
              <a:t>Manolita</a:t>
            </a:r>
            <a:r>
              <a:rPr lang="nl-BE" dirty="0"/>
              <a:t> y </a:t>
            </a:r>
            <a:r>
              <a:rPr lang="nl-BE" dirty="0" err="1"/>
              <a:t>tiene</a:t>
            </a:r>
            <a:r>
              <a:rPr lang="nl-BE" dirty="0"/>
              <a:t> 72 </a:t>
            </a:r>
            <a:r>
              <a:rPr lang="nl-BE" dirty="0" err="1"/>
              <a:t>años</a:t>
            </a:r>
            <a:r>
              <a:rPr lang="nl-BE" dirty="0"/>
              <a:t>.</a:t>
            </a:r>
          </a:p>
          <a:p>
            <a:endParaRPr lang="nl-BE" dirty="0"/>
          </a:p>
          <a:p>
            <a:r>
              <a:rPr lang="nl-BE" dirty="0"/>
              <a:t>Pepe y </a:t>
            </a:r>
            <a:r>
              <a:rPr lang="nl-BE" dirty="0" err="1"/>
              <a:t>Manolita</a:t>
            </a:r>
            <a:r>
              <a:rPr lang="nl-BE" dirty="0"/>
              <a:t> </a:t>
            </a:r>
            <a:r>
              <a:rPr lang="nl-BE" dirty="0" err="1"/>
              <a:t>son</a:t>
            </a:r>
            <a:r>
              <a:rPr lang="nl-BE" dirty="0"/>
              <a:t> los …………… de Eva.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Eva es la ………….. de Pepe y </a:t>
            </a:r>
            <a:r>
              <a:rPr lang="nl-BE" dirty="0" err="1"/>
              <a:t>Manolita</a:t>
            </a:r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5952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¿</a:t>
            </a:r>
            <a:r>
              <a:rPr lang="nl-BE" dirty="0" err="1"/>
              <a:t>Cuántos</a:t>
            </a:r>
            <a:r>
              <a:rPr lang="nl-BE" dirty="0"/>
              <a:t> </a:t>
            </a:r>
            <a:r>
              <a:rPr lang="nl-BE" dirty="0" err="1"/>
              <a:t>nietos</a:t>
            </a:r>
            <a:r>
              <a:rPr lang="nl-BE" dirty="0"/>
              <a:t> tienen los </a:t>
            </a:r>
            <a:r>
              <a:rPr lang="nl-BE" dirty="0" err="1"/>
              <a:t>padres</a:t>
            </a:r>
            <a:r>
              <a:rPr lang="nl-BE" dirty="0"/>
              <a:t> de Juan?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839751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CDBE20CEBA94680A5E47BC84BF858" ma:contentTypeVersion="9" ma:contentTypeDescription="Een nieuw document maken." ma:contentTypeScope="" ma:versionID="97feba0bdc7891be2619499126bafeac">
  <xsd:schema xmlns:xsd="http://www.w3.org/2001/XMLSchema" xmlns:xs="http://www.w3.org/2001/XMLSchema" xmlns:p="http://schemas.microsoft.com/office/2006/metadata/properties" xmlns:ns2="970977e0-7cfd-44a7-b609-c290542da9aa" xmlns:ns3="fd4e53fc-bf1c-495c-b6b8-e44707770e5d" targetNamespace="http://schemas.microsoft.com/office/2006/metadata/properties" ma:root="true" ma:fieldsID="2df42968f4114129a3048370fe9f17c5" ns2:_="" ns3:_="">
    <xsd:import namespace="970977e0-7cfd-44a7-b609-c290542da9aa"/>
    <xsd:import namespace="fd4e53fc-bf1c-495c-b6b8-e44707770e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0977e0-7cfd-44a7-b609-c290542da9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4e53fc-bf1c-495c-b6b8-e44707770e5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321D65-5B93-49AB-B6E9-75C97AB321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581662-720A-4344-B575-16BDD5B407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786891C-9F47-4BE3-820F-265B4429E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0977e0-7cfd-44a7-b609-c290542da9aa"/>
    <ds:schemaRef ds:uri="fd4e53fc-bf1c-495c-b6b8-e44707770e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325</Words>
  <Application>Microsoft Office PowerPoint</Application>
  <PresentationFormat>Diavoorstelling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La familia de Eva</vt:lpstr>
      <vt:lpstr>Padres – hijos - hermanos</vt:lpstr>
      <vt:lpstr>Estar casado/a – marido § mujer</vt:lpstr>
      <vt:lpstr>Hermanos y tíos</vt:lpstr>
      <vt:lpstr>Primos y sobrinos :</vt:lpstr>
      <vt:lpstr>Piensa en su propia familia :</vt:lpstr>
      <vt:lpstr>Abuelos y nietos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 de Eva</dc:title>
  <dc:creator>Ingrid</dc:creator>
  <cp:lastModifiedBy>petra</cp:lastModifiedBy>
  <cp:revision>21</cp:revision>
  <dcterms:created xsi:type="dcterms:W3CDTF">2017-01-10T09:15:57Z</dcterms:created>
  <dcterms:modified xsi:type="dcterms:W3CDTF">2020-12-01T10:36:10Z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0x0101009B2CDBE20CEBA94680A5E47BC84BF858</vt:lpwstr>
  </property>
</Properties>
</file>