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23" r:id="rId4"/>
    <p:sldId id="343" r:id="rId5"/>
    <p:sldId id="344" r:id="rId6"/>
    <p:sldId id="322" r:id="rId7"/>
    <p:sldId id="262" r:id="rId8"/>
    <p:sldId id="348" r:id="rId9"/>
    <p:sldId id="259" r:id="rId10"/>
    <p:sldId id="260" r:id="rId11"/>
    <p:sldId id="328" r:id="rId12"/>
    <p:sldId id="329" r:id="rId13"/>
    <p:sldId id="330" r:id="rId14"/>
    <p:sldId id="263" r:id="rId15"/>
    <p:sldId id="305" r:id="rId16"/>
    <p:sldId id="266" r:id="rId17"/>
    <p:sldId id="296" r:id="rId18"/>
    <p:sldId id="297" r:id="rId19"/>
    <p:sldId id="298" r:id="rId20"/>
    <p:sldId id="304" r:id="rId21"/>
    <p:sldId id="311" r:id="rId22"/>
    <p:sldId id="276" r:id="rId23"/>
    <p:sldId id="277" r:id="rId24"/>
    <p:sldId id="264" r:id="rId25"/>
    <p:sldId id="312" r:id="rId26"/>
    <p:sldId id="271" r:id="rId27"/>
    <p:sldId id="272" r:id="rId28"/>
    <p:sldId id="275" r:id="rId29"/>
    <p:sldId id="278" r:id="rId30"/>
    <p:sldId id="280" r:id="rId31"/>
    <p:sldId id="282" r:id="rId32"/>
    <p:sldId id="283" r:id="rId33"/>
    <p:sldId id="354" r:id="rId34"/>
    <p:sldId id="353" r:id="rId35"/>
    <p:sldId id="318" r:id="rId36"/>
    <p:sldId id="321" r:id="rId37"/>
    <p:sldId id="285" r:id="rId38"/>
    <p:sldId id="289" r:id="rId39"/>
    <p:sldId id="291" r:id="rId40"/>
    <p:sldId id="292" r:id="rId41"/>
    <p:sldId id="293" r:id="rId42"/>
    <p:sldId id="294" r:id="rId43"/>
    <p:sldId id="295" r:id="rId44"/>
    <p:sldId id="355" r:id="rId45"/>
    <p:sldId id="356" r:id="rId46"/>
    <p:sldId id="357" r:id="rId47"/>
    <p:sldId id="358" r:id="rId48"/>
    <p:sldId id="359" r:id="rId49"/>
    <p:sldId id="369" r:id="rId50"/>
    <p:sldId id="360" r:id="rId51"/>
    <p:sldId id="361" r:id="rId52"/>
    <p:sldId id="362" r:id="rId53"/>
    <p:sldId id="300" r:id="rId54"/>
    <p:sldId id="363" r:id="rId55"/>
    <p:sldId id="366" r:id="rId56"/>
    <p:sldId id="302" r:id="rId57"/>
    <p:sldId id="313" r:id="rId58"/>
    <p:sldId id="334" r:id="rId59"/>
    <p:sldId id="314" r:id="rId60"/>
    <p:sldId id="315" r:id="rId61"/>
    <p:sldId id="316" r:id="rId62"/>
    <p:sldId id="331" r:id="rId63"/>
    <p:sldId id="332" r:id="rId64"/>
    <p:sldId id="333" r:id="rId65"/>
    <p:sldId id="335" r:id="rId66"/>
    <p:sldId id="336" r:id="rId67"/>
    <p:sldId id="338" r:id="rId68"/>
    <p:sldId id="339" r:id="rId69"/>
    <p:sldId id="350" r:id="rId70"/>
    <p:sldId id="351" r:id="rId71"/>
    <p:sldId id="368" r:id="rId72"/>
    <p:sldId id="308" r:id="rId73"/>
    <p:sldId id="268" r:id="rId74"/>
    <p:sldId id="349" r:id="rId75"/>
    <p:sldId id="286" r:id="rId76"/>
    <p:sldId id="340" r:id="rId77"/>
    <p:sldId id="341" r:id="rId78"/>
    <p:sldId id="342" r:id="rId79"/>
    <p:sldId id="287" r:id="rId80"/>
    <p:sldId id="325" r:id="rId81"/>
    <p:sldId id="326" r:id="rId82"/>
    <p:sldId id="327" r:id="rId83"/>
    <p:sldId id="309" r:id="rId84"/>
    <p:sldId id="269" r:id="rId85"/>
    <p:sldId id="270" r:id="rId86"/>
    <p:sldId id="370" r:id="rId87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970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48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36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36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81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988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539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149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508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94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28556-C4A1-48A2-9FB8-532C0B15692F}" type="datetimeFigureOut">
              <a:rPr lang="nl-BE" smtClean="0"/>
              <a:t>13/11/2018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558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Unidad</a:t>
            </a:r>
            <a:r>
              <a:rPr lang="nl-BE" dirty="0"/>
              <a:t> 3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Mi </a:t>
            </a:r>
            <a:r>
              <a:rPr lang="nl-BE" dirty="0" err="1"/>
              <a:t>familia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119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nimal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/>
          <a:stretch/>
        </p:blipFill>
        <p:spPr>
          <a:xfrm>
            <a:off x="3603649" y="409433"/>
            <a:ext cx="4846637" cy="5711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71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 favor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3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s 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>
          <a:xfrm>
            <a:off x="1949379" y="150126"/>
            <a:ext cx="8702675" cy="642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53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4190503" y="272955"/>
            <a:ext cx="4846637" cy="618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8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histe madre hij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38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13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915701" y="95534"/>
            <a:ext cx="2470245" cy="8871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9721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omo 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3" y="0"/>
            <a:ext cx="5907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80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como 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09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estados de anim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/>
        </p:blipFill>
        <p:spPr>
          <a:xfrm>
            <a:off x="3753774" y="491319"/>
            <a:ext cx="4846637" cy="575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87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las emo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>
          <a:xfrm>
            <a:off x="4599248" y="368489"/>
            <a:ext cx="5149850" cy="5622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293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rbol genea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3903212" y="354841"/>
            <a:ext cx="5149850" cy="618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90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301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rases 'esta' sentimient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0"/>
            <a:ext cx="7300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73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4190503" y="204717"/>
            <a:ext cx="4846637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68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13648"/>
            <a:ext cx="8180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270543" y="122830"/>
            <a:ext cx="1746914" cy="5186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403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omo describ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0"/>
            <a:ext cx="5564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843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ord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42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700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 f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4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32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 el pe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13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0"/>
            <a:ext cx="9891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95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842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b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50"/>
            <a:ext cx="12192000" cy="458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1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p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41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pc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0"/>
            <a:ext cx="1034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58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Rey felipe descripcion fis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225"/>
            <a:ext cx="12192000" cy="478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48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uien es qui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3" y="0"/>
            <a:ext cx="7546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878472" y="232012"/>
            <a:ext cx="2129050" cy="464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61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joy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2993907" y="232012"/>
            <a:ext cx="6884987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198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descripc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2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19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tras de t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812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125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cabell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/>
        </p:blipFill>
        <p:spPr>
          <a:xfrm>
            <a:off x="2912660" y="0"/>
            <a:ext cx="6858000" cy="664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291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v ESTAR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0"/>
            <a:ext cx="823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78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643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v SER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0"/>
            <a:ext cx="823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018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 o esta bue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0"/>
            <a:ext cx="12022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37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do civil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" y="0"/>
            <a:ext cx="10347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5036024" y="1528549"/>
            <a:ext cx="2606722" cy="28933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2702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a mi lado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3" y="0"/>
            <a:ext cx="688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382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a bander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6789"/>
          <a:stretch/>
        </p:blipFill>
        <p:spPr>
          <a:xfrm>
            <a:off x="3657577" y="-92596"/>
            <a:ext cx="5909504" cy="6784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768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0"/>
            <a:ext cx="11371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676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conj y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07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44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o estar ric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3" y="0"/>
            <a:ext cx="8523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828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439" y="106135"/>
            <a:ext cx="6605515" cy="66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7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embros de la fa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/>
          <a:stretch/>
        </p:blipFill>
        <p:spPr>
          <a:xfrm>
            <a:off x="1501752" y="477672"/>
            <a:ext cx="9323387" cy="5820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467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o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0"/>
            <a:ext cx="6197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661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7615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38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us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647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us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816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60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683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v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0"/>
            <a:ext cx="11147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837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y 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0"/>
            <a:ext cx="10906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89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 y pr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0"/>
            <a:ext cx="8248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362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forma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478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3" y="0"/>
            <a:ext cx="7050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738281" y="122830"/>
            <a:ext cx="1881969" cy="61414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076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familia chist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/>
        </p:blipFill>
        <p:spPr>
          <a:xfrm>
            <a:off x="3090081" y="504968"/>
            <a:ext cx="6858000" cy="4995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090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806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3" y="0"/>
            <a:ext cx="7050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110484" y="95534"/>
            <a:ext cx="2509766" cy="6277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697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- mis plac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31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087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afi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906137" y="354842"/>
            <a:ext cx="9144000" cy="6059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226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en el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86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mis fines de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/>
          <a:stretch/>
        </p:blipFill>
        <p:spPr>
          <a:xfrm>
            <a:off x="3727449" y="155466"/>
            <a:ext cx="5129947" cy="670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270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o me encan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77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08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42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le gusta a Veron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2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histe la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2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456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te gu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8" y="0"/>
            <a:ext cx="565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71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me gusta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8524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6965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/>
          <a:stretch/>
        </p:blipFill>
        <p:spPr>
          <a:xfrm>
            <a:off x="3932782" y="709682"/>
            <a:ext cx="4843463" cy="567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58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edad tie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42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ias de la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4162520" y="286603"/>
            <a:ext cx="5149850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815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ses y esta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1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703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044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 cumple es 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3" y="0"/>
            <a:ext cx="5756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02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32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posesiv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60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463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os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227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os mese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9158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407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anden vh ja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0"/>
            <a:ext cx="4999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103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eliz cump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17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e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40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ean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>
          <a:xfrm>
            <a:off x="2305264" y="354842"/>
            <a:ext cx="8180387" cy="5964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0288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1326" b="4534"/>
          <a:stretch/>
        </p:blipFill>
        <p:spPr>
          <a:xfrm>
            <a:off x="2934267" y="0"/>
            <a:ext cx="7355772" cy="68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nimales domestico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4108616" y="286603"/>
            <a:ext cx="4846637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703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</Words>
  <Application>Microsoft Office PowerPoint</Application>
  <PresentationFormat>Breedbeeld</PresentationFormat>
  <Paragraphs>2</Paragraphs>
  <Slides>86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Kantoorthema</vt:lpstr>
      <vt:lpstr>Unidad 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3</dc:title>
  <dc:creator>Katrien Gryspeerdt</dc:creator>
  <cp:lastModifiedBy>Petra Maqueda</cp:lastModifiedBy>
  <cp:revision>4</cp:revision>
  <dcterms:created xsi:type="dcterms:W3CDTF">2017-10-24T12:29:38Z</dcterms:created>
  <dcterms:modified xsi:type="dcterms:W3CDTF">2018-11-13T10:06:30Z</dcterms:modified>
</cp:coreProperties>
</file>