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631AD-2F2C-46B3-B5DA-F675A783D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C6D17D-FEA2-4B86-8F1C-37C958450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1215A4-7F50-4F67-9A1B-E9461320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F2755E-1B77-4E37-A166-042BE80F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52038B-8F8E-4910-B951-13019D5E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5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A246D-9C32-4EAE-AF3B-7EA0D13F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700754C-1281-4EB5-B00B-052FC1AC6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A38B02-0B1B-46F7-AD21-36443782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7B826-2A51-4EEC-904D-E5D2180A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73B80F-1FB1-4AF3-9899-36BD6E81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002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A400F1B-A4F1-493F-A909-BF5F5EC5D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073EB4-0867-4E02-9F5F-3ED290248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50A081-6B44-454E-8EA8-4B428F07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A4416F-2394-438E-B619-29751A2D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2DF065-D5F9-45C4-90DD-50172FC4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01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0CF98-AF3B-45BF-A1A5-80155434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447BA7-300D-42CF-A8F2-2ADB2FA8E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A5E20F-E00D-4C81-A479-5A7D60B3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FA869F-A464-45B2-9208-CFA30141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37779A-0AD9-4F0F-A992-F317FDF0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803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5D019-A54B-4AE5-906A-02E314FF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49177B-4322-472F-B3DB-4B2EED920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601B89-6FA0-4988-BD8C-2C176A61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2CE335-C8F4-4574-B186-054C617B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A155A0-302D-4E6E-BFB3-ED2CBA97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346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F6597-FC24-4EA7-B645-E1519F29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A49816-49C1-4294-8381-13F228D68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22EDCC-65C6-42B2-B8BE-059F4D72C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23E498-6D5A-4B82-AE4B-350CC777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9524A9-73FB-4273-B61D-511F2179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FCB4ED-D163-4DFF-B6AB-2DADBB7C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867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AD676-21BB-430B-ABAB-EFA213FF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FB48B-A626-4A83-80D2-D922EBBA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2054A0-409C-40C6-BA25-E1866B18C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923121-EF2C-48CC-8203-1F2CE2263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4787A90-E6D4-4039-8991-5B82E61C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8226E29-BE99-4C3F-8584-49B02221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210002-E843-477B-90BF-A1DD917E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984A513-F916-4702-92E7-3AA03A3D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90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4DAAC-5910-4509-99CF-238BC138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7CA532-66C4-412E-8275-2205024F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7D34F9-B7FE-4771-B76B-6F3CEB95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04FA04-2F19-4648-8811-2CD00766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981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43EA33-8320-4BAA-8603-03C072F7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17D4FFB-DBCB-46E7-B1C9-975D32AE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80A259-F836-49F3-9644-D5FF761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02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FE7BD-63CD-4EEC-A3FC-06F095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A9ACF-DA53-48A0-930F-442CDB09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6B9124-F884-4E52-BDDC-869E89A65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870B4E-F2AD-41E5-8894-5580E2C0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740833-1EC8-4D65-A842-C2E10FE7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A03B87-215F-4A42-88CA-9543FB64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426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D0C63-6936-408C-8A34-C3DF33E4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4B33E06-FD19-4912-ADF5-77B49979F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6A4137-FB7E-4378-AA14-C5F091BEC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8AEA59-6F4F-49A5-A5F1-67CD5395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0E2F12-C0B2-49BF-816B-3717B4ED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FEAB5A-B27D-49F8-B90B-BA036679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279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211CC1-8BED-4A9C-AC6D-2FA206AC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8B020E-D988-4581-B66A-F8FC046E6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855203-4D08-43C7-BA8F-1338D79F4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103A-8ADB-4F88-B46C-FF0201D00EA9}" type="datetimeFigureOut">
              <a:rPr lang="nl-BE" smtClean="0"/>
              <a:t>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3E346F-442F-4299-9954-7EC3555C0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88541E-1B98-41CB-A526-FAD097A31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4539-5A56-4724-8CAA-0CE35A7230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345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b.by/v/mkJqG2er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b.by/v/Xk93njxr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b.by/v/QkxgVU3eS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AACBF-DA08-4CFD-AFC5-D78393FFE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417151-10E4-4E33-B138-73AB7A8DA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7F1B5B-D5E1-4135-A39D-5A63DC368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21" y="1666043"/>
            <a:ext cx="4653088" cy="38570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82694C-E44A-4930-9CCE-F558E504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92" y="1666043"/>
            <a:ext cx="4857402" cy="37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2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C4B508-78C7-4DCE-9C7D-E863BD05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3800"/>
              <a:t>Tema: amor perdido  </a:t>
            </a:r>
            <a:br>
              <a:rPr lang="nl-NL" sz="3800"/>
            </a:br>
            <a:r>
              <a:rPr lang="nl-NL" sz="3800"/>
              <a:t>(Una historia de amor -Piñeda)</a:t>
            </a:r>
            <a:endParaRPr lang="nl-BE" sz="38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5FB358-5193-4ECD-8A75-AAB5DC1B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BE" sz="2200">
                <a:hlinkClick r:id="rId2"/>
              </a:rPr>
              <a:t>https://vib.by/v/mkJqG2ero</a:t>
            </a:r>
            <a:endParaRPr lang="nl-BE" sz="2200"/>
          </a:p>
          <a:p>
            <a:endParaRPr lang="nl-BE" sz="22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6481E3-9A81-4646-BD12-E63B30B10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07" r="1393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584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AB84E-3D4A-444B-BD9B-C3C8F276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Tema: el </a:t>
            </a:r>
            <a:r>
              <a:rPr lang="nl-NL" dirty="0" err="1"/>
              <a:t>amor</a:t>
            </a:r>
            <a:r>
              <a:rPr lang="nl-NL" dirty="0"/>
              <a:t> </a:t>
            </a:r>
            <a:r>
              <a:rPr lang="nl-NL" dirty="0" err="1"/>
              <a:t>está</a:t>
            </a:r>
            <a:r>
              <a:rPr lang="nl-NL" dirty="0"/>
              <a:t> de </a:t>
            </a:r>
            <a:r>
              <a:rPr lang="nl-NL" dirty="0" err="1"/>
              <a:t>luto</a:t>
            </a:r>
            <a:r>
              <a:rPr lang="nl-NL" dirty="0"/>
              <a:t> (liefde in de rouw)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112BF3-F4DE-4085-9A83-BE5CE62C5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>
                <a:hlinkClick r:id="rId2"/>
              </a:rPr>
              <a:t>https://vib.by/v/Xk93njxri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65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4B9A66-8612-45C8-B30E-95BAE554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/>
              <a:t>TEMA: un perdedor (verliezer)</a:t>
            </a:r>
            <a:endParaRPr lang="nl-BE" sz="4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4F9DB-945A-46D7-975A-3D6BE883E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BE" sz="2200">
                <a:hlinkClick r:id="rId2"/>
              </a:rPr>
              <a:t>https://vib.by/v/QkxgVU3eSo</a:t>
            </a:r>
            <a:endParaRPr lang="nl-BE" sz="2200"/>
          </a:p>
          <a:p>
            <a:endParaRPr lang="nl-BE" sz="22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91FBC8-FBCF-414E-B69C-22C5708BC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187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3F0C5-F889-4108-BE14-D7FD63FF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680D1A-CD7D-4BA1-B453-CF37C0D20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37896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60</Words>
  <Application>Microsoft Office PowerPoint</Application>
  <PresentationFormat>Breedbeeld</PresentationFormat>
  <Paragraphs>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Tema: amor perdido   (Una historia de amor -Piñeda)</vt:lpstr>
      <vt:lpstr>Tema: el amor está de luto (liefde in de rouw)</vt:lpstr>
      <vt:lpstr>TEMA: un perdedor (verliezer)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petra</dc:creator>
  <cp:lastModifiedBy>petra</cp:lastModifiedBy>
  <cp:revision>4</cp:revision>
  <dcterms:created xsi:type="dcterms:W3CDTF">2021-06-07T19:34:32Z</dcterms:created>
  <dcterms:modified xsi:type="dcterms:W3CDTF">2021-06-07T20:48:50Z</dcterms:modified>
</cp:coreProperties>
</file>