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61" r:id="rId3"/>
    <p:sldId id="260" r:id="rId4"/>
    <p:sldId id="257" r:id="rId5"/>
    <p:sldId id="258" r:id="rId6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98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1918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556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65620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8902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1773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56249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5085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9085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22771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6390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8578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313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5042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6639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5122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45244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EC56BE-CA91-40EC-B76E-2C77EE4A1404}" type="datetimeFigureOut">
              <a:rPr lang="nl-BE" smtClean="0"/>
              <a:t>6/10/2021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CA29489-C8D1-4363-89B9-B884DF0B1169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56126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El </a:t>
            </a:r>
            <a:r>
              <a:rPr lang="nl-BE" dirty="0" err="1"/>
              <a:t>camino</a:t>
            </a:r>
            <a:r>
              <a:rPr lang="nl-BE" dirty="0"/>
              <a:t> Inca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BE" sz="2400" b="1" dirty="0" err="1"/>
              <a:t>Libro</a:t>
            </a:r>
            <a:r>
              <a:rPr lang="nl-BE" sz="2400" b="1" dirty="0"/>
              <a:t> p.13</a:t>
            </a:r>
          </a:p>
        </p:txBody>
      </p:sp>
    </p:spTree>
    <p:extLst>
      <p:ext uri="{BB962C8B-B14F-4D97-AF65-F5344CB8AC3E}">
        <p14:creationId xmlns:p14="http://schemas.microsoft.com/office/powerpoint/2010/main" val="1793586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4036" y="707775"/>
            <a:ext cx="7055386" cy="5426768"/>
          </a:xfrm>
          <a:prstGeom prst="rect">
            <a:avLst/>
          </a:prstGeom>
        </p:spPr>
      </p:pic>
      <p:sp>
        <p:nvSpPr>
          <p:cNvPr id="3" name="PIJL-RECHTS 2"/>
          <p:cNvSpPr/>
          <p:nvPr/>
        </p:nvSpPr>
        <p:spPr>
          <a:xfrm>
            <a:off x="1311007" y="3712685"/>
            <a:ext cx="2335576" cy="28643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836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051" y="167834"/>
            <a:ext cx="11430000" cy="808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173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72" y="1241405"/>
            <a:ext cx="2657475" cy="172402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9516" y="1279506"/>
            <a:ext cx="2628900" cy="17430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734" y="1336655"/>
            <a:ext cx="2800350" cy="16287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298" y="3812467"/>
            <a:ext cx="2867025" cy="1590675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7656722" y="3790434"/>
            <a:ext cx="38988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45 </a:t>
            </a:r>
            <a:r>
              <a:rPr lang="nl-BE" sz="2800" b="1" dirty="0" err="1"/>
              <a:t>kilómetros</a:t>
            </a:r>
            <a:endParaRPr lang="nl-BE" sz="2800" b="1" dirty="0"/>
          </a:p>
          <a:p>
            <a:endParaRPr lang="nl-BE" sz="2800" b="1" dirty="0"/>
          </a:p>
          <a:p>
            <a:r>
              <a:rPr lang="nl-BE" sz="2800" b="1" dirty="0"/>
              <a:t>4 </a:t>
            </a:r>
            <a:r>
              <a:rPr lang="nl-BE" sz="2800" b="1" dirty="0" err="1"/>
              <a:t>días</a:t>
            </a:r>
            <a:r>
              <a:rPr lang="nl-BE" sz="2800" b="1" dirty="0"/>
              <a:t> a </a:t>
            </a:r>
            <a:r>
              <a:rPr lang="nl-BE" sz="2800" b="1" dirty="0" err="1"/>
              <a:t>pie</a:t>
            </a:r>
            <a:r>
              <a:rPr lang="nl-BE" sz="2800" b="1" dirty="0"/>
              <a:t> en los Andes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3749" y="3229090"/>
            <a:ext cx="3356564" cy="2797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0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8691" y="1773361"/>
            <a:ext cx="2466975" cy="184785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8186" y="1820986"/>
            <a:ext cx="2609850" cy="1752600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8691" y="4121857"/>
            <a:ext cx="2628900" cy="174307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8186" y="4017082"/>
            <a:ext cx="2466975" cy="1847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7012" y="1773361"/>
            <a:ext cx="3267075" cy="1400175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090670" y="903383"/>
            <a:ext cx="95281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/>
              <a:t>Para </a:t>
            </a:r>
            <a:r>
              <a:rPr lang="nl-BE" sz="2800" b="1" dirty="0" err="1"/>
              <a:t>llegar</a:t>
            </a:r>
            <a:r>
              <a:rPr lang="nl-BE" sz="2800" b="1" dirty="0"/>
              <a:t> a … </a:t>
            </a:r>
            <a:r>
              <a:rPr lang="nl-BE" sz="2800" b="1" dirty="0" err="1"/>
              <a:t>Machu</a:t>
            </a:r>
            <a:r>
              <a:rPr lang="nl-BE" sz="2800" b="1" dirty="0"/>
              <a:t> </a:t>
            </a:r>
            <a:r>
              <a:rPr lang="nl-BE" sz="2800" b="1" dirty="0" err="1"/>
              <a:t>Picchu</a:t>
            </a:r>
            <a:r>
              <a:rPr lang="nl-BE" sz="2800" b="1" dirty="0"/>
              <a:t>, la </a:t>
            </a:r>
            <a:r>
              <a:rPr lang="nl-BE" sz="2800" b="1" dirty="0" err="1"/>
              <a:t>ciudad</a:t>
            </a:r>
            <a:r>
              <a:rPr lang="nl-BE" sz="2800" b="1" dirty="0"/>
              <a:t> </a:t>
            </a:r>
            <a:r>
              <a:rPr lang="nl-BE" sz="2800" b="1" dirty="0" err="1"/>
              <a:t>perdida</a:t>
            </a:r>
            <a:r>
              <a:rPr lang="nl-BE" sz="2800" b="1" dirty="0"/>
              <a:t> de los </a:t>
            </a:r>
            <a:r>
              <a:rPr lang="nl-BE" sz="2800" b="1" dirty="0" err="1"/>
              <a:t>Incas</a:t>
            </a:r>
            <a:endParaRPr lang="nl-BE" sz="2800" b="1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7599" y="3928833"/>
            <a:ext cx="3494963" cy="191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3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29</Words>
  <Application>Microsoft Office PowerPoint</Application>
  <PresentationFormat>Breedbeeld</PresentationFormat>
  <Paragraphs>6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Organisch</vt:lpstr>
      <vt:lpstr>El camino Inca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camino Inca</dc:title>
  <dc:creator>Inge</dc:creator>
  <cp:lastModifiedBy>petra</cp:lastModifiedBy>
  <cp:revision>11</cp:revision>
  <dcterms:created xsi:type="dcterms:W3CDTF">2014-09-22T15:35:38Z</dcterms:created>
  <dcterms:modified xsi:type="dcterms:W3CDTF">2021-10-06T20:31:07Z</dcterms:modified>
</cp:coreProperties>
</file>