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90" r:id="rId5"/>
    <p:sldId id="321" r:id="rId6"/>
    <p:sldId id="285" r:id="rId7"/>
    <p:sldId id="282" r:id="rId8"/>
    <p:sldId id="310" r:id="rId9"/>
    <p:sldId id="288" r:id="rId10"/>
    <p:sldId id="305" r:id="rId11"/>
    <p:sldId id="306" r:id="rId12"/>
    <p:sldId id="287" r:id="rId13"/>
    <p:sldId id="307" r:id="rId14"/>
    <p:sldId id="317" r:id="rId15"/>
    <p:sldId id="263" r:id="rId16"/>
    <p:sldId id="261" r:id="rId17"/>
    <p:sldId id="264" r:id="rId18"/>
    <p:sldId id="318" r:id="rId19"/>
    <p:sldId id="284" r:id="rId20"/>
    <p:sldId id="292" r:id="rId21"/>
    <p:sldId id="293" r:id="rId22"/>
    <p:sldId id="300" r:id="rId23"/>
    <p:sldId id="294" r:id="rId24"/>
    <p:sldId id="295" r:id="rId25"/>
    <p:sldId id="296" r:id="rId26"/>
    <p:sldId id="297" r:id="rId27"/>
    <p:sldId id="323" r:id="rId28"/>
    <p:sldId id="291" r:id="rId29"/>
    <p:sldId id="303" r:id="rId30"/>
    <p:sldId id="301" r:id="rId31"/>
    <p:sldId id="314" r:id="rId32"/>
    <p:sldId id="322" r:id="rId33"/>
    <p:sldId id="279" r:id="rId34"/>
    <p:sldId id="266" r:id="rId35"/>
    <p:sldId id="267" r:id="rId36"/>
    <p:sldId id="268" r:id="rId37"/>
    <p:sldId id="270" r:id="rId38"/>
    <p:sldId id="271" r:id="rId39"/>
    <p:sldId id="272" r:id="rId40"/>
    <p:sldId id="274" r:id="rId41"/>
    <p:sldId id="319" r:id="rId42"/>
    <p:sldId id="273" r:id="rId43"/>
    <p:sldId id="283" r:id="rId44"/>
    <p:sldId id="311" r:id="rId45"/>
    <p:sldId id="277" r:id="rId46"/>
    <p:sldId id="276" r:id="rId47"/>
    <p:sldId id="286" r:id="rId48"/>
    <p:sldId id="299" r:id="rId49"/>
    <p:sldId id="289" r:id="rId50"/>
    <p:sldId id="281" r:id="rId51"/>
    <p:sldId id="320" r:id="rId52"/>
    <p:sldId id="313" r:id="rId53"/>
    <p:sldId id="315" r:id="rId54"/>
  </p:sldIdLst>
  <p:sldSz cx="12192000" cy="6858000"/>
  <p:notesSz cx="6858000" cy="9144000"/>
  <p:photoAlbum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6DDE-5CDF-4B49-9227-B26A552EDDD5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8DE1-2CC4-49B4-9D03-57434C17218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928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6DDE-5CDF-4B49-9227-B26A552EDDD5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8DE1-2CC4-49B4-9D03-57434C17218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9138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6DDE-5CDF-4B49-9227-B26A552EDDD5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8DE1-2CC4-49B4-9D03-57434C17218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62028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6DDE-5CDF-4B49-9227-B26A552EDDD5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8DE1-2CC4-49B4-9D03-57434C17218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0354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6DDE-5CDF-4B49-9227-B26A552EDDD5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8DE1-2CC4-49B4-9D03-57434C17218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44358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6DDE-5CDF-4B49-9227-B26A552EDDD5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8DE1-2CC4-49B4-9D03-57434C17218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99432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6DDE-5CDF-4B49-9227-B26A552EDDD5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8DE1-2CC4-49B4-9D03-57434C17218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5705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6DDE-5CDF-4B49-9227-B26A552EDDD5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8DE1-2CC4-49B4-9D03-57434C17218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3804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6DDE-5CDF-4B49-9227-B26A552EDDD5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8DE1-2CC4-49B4-9D03-57434C17218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21981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6DDE-5CDF-4B49-9227-B26A552EDDD5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8DE1-2CC4-49B4-9D03-57434C17218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45772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6DDE-5CDF-4B49-9227-B26A552EDDD5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8DE1-2CC4-49B4-9D03-57434C17218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48132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C6DDE-5CDF-4B49-9227-B26A552EDDD5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8DE1-2CC4-49B4-9D03-57434C17218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120419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smtClean="0"/>
              <a:t>U1 </a:t>
            </a:r>
            <a:r>
              <a:rPr lang="nl-BE" dirty="0" err="1" smtClean="0"/>
              <a:t>Viaje</a:t>
            </a:r>
            <a:r>
              <a:rPr lang="nl-BE" dirty="0" smtClean="0"/>
              <a:t> al </a:t>
            </a:r>
            <a:r>
              <a:rPr lang="nl-BE" dirty="0" err="1" smtClean="0"/>
              <a:t>español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smtClean="0"/>
              <a:t>EXTRA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9998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saludar a la esp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9"/>
          <a:stretch/>
        </p:blipFill>
        <p:spPr>
          <a:xfrm>
            <a:off x="3602961" y="395785"/>
            <a:ext cx="5149850" cy="6155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6728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saludar a la espanola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5"/>
          <a:stretch/>
        </p:blipFill>
        <p:spPr>
          <a:xfrm>
            <a:off x="3450870" y="477672"/>
            <a:ext cx="5508625" cy="55546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7234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los saludos en es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63" y="0"/>
            <a:ext cx="10606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6317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salud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413" y="0"/>
            <a:ext cx="9653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6703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saludos y deseo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13" y="0"/>
            <a:ext cx="5411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5714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despedir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2964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al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8" y="0"/>
            <a:ext cx="10307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504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el alfabet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138" y="0"/>
            <a:ext cx="74501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9421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2"/>
          <a:stretch/>
        </p:blipFill>
        <p:spPr>
          <a:xfrm>
            <a:off x="4731152" y="115579"/>
            <a:ext cx="3443857" cy="653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53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la pronun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13" y="0"/>
            <a:ext cx="8180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843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ntr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3" y="0"/>
            <a:ext cx="114442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62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nombre formal e informal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39"/>
          <a:stretch/>
        </p:blipFill>
        <p:spPr>
          <a:xfrm>
            <a:off x="3765835" y="327546"/>
            <a:ext cx="4851400" cy="6018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592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nombres esp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" t="4577" r="904" b="14229"/>
          <a:stretch/>
        </p:blipFill>
        <p:spPr>
          <a:xfrm>
            <a:off x="2827480" y="627797"/>
            <a:ext cx="7546975" cy="5568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3504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pal de origen arab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75" y="0"/>
            <a:ext cx="85788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7206018" y="0"/>
            <a:ext cx="3179407" cy="8325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0896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ojala del arab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88" y="0"/>
            <a:ext cx="6929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864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origen de pal esp del france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9"/>
          <a:stretch/>
        </p:blipFill>
        <p:spPr>
          <a:xfrm>
            <a:off x="1487773" y="313899"/>
            <a:ext cx="9405937" cy="58821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084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origen de pal esp del inglé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42"/>
          <a:stretch/>
        </p:blipFill>
        <p:spPr>
          <a:xfrm>
            <a:off x="1760728" y="368490"/>
            <a:ext cx="9405937" cy="60596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3048000" y="2875002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nl-B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Hola Conny,</a:t>
            </a:r>
          </a:p>
          <a:p>
            <a:pPr>
              <a:spcAft>
                <a:spcPts val="0"/>
              </a:spcAft>
            </a:pPr>
            <a:r>
              <a:rPr lang="nl-B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Ik had je beloofd iets te laten weten </a:t>
            </a:r>
            <a:r>
              <a:rPr lang="nl-B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ivm</a:t>
            </a:r>
            <a:r>
              <a:rPr lang="nl-B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les gisteren. Het ging vooral over de </a:t>
            </a:r>
            <a:r>
              <a:rPr lang="nl-B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uitstpraak</a:t>
            </a:r>
            <a:r>
              <a:rPr lang="nl-B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nl-B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fotocopias</a:t>
            </a:r>
            <a:r>
              <a:rPr lang="nl-B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 6 tem 11 + liedje </a:t>
            </a:r>
            <a:r>
              <a:rPr lang="nl-B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taka</a:t>
            </a:r>
            <a:r>
              <a:rPr lang="nl-B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B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taka</a:t>
            </a:r>
            <a:r>
              <a:rPr lang="nl-B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 12</a:t>
            </a:r>
          </a:p>
          <a:p>
            <a:pPr>
              <a:spcAft>
                <a:spcPts val="0"/>
              </a:spcAft>
            </a:pPr>
            <a:r>
              <a:rPr lang="nl-B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Hopelijk ben je snel weer beter!</a:t>
            </a:r>
          </a:p>
          <a:p>
            <a:pPr>
              <a:spcAft>
                <a:spcPts val="0"/>
              </a:spcAft>
            </a:pPr>
            <a:r>
              <a:rPr lang="nl-B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Hasta</a:t>
            </a:r>
            <a:r>
              <a:rPr lang="nl-B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B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luego</a:t>
            </a:r>
            <a:r>
              <a:rPr lang="nl-B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r>
              <a:rPr lang="nl-B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Katrien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1640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origen de pas esp del italian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238" y="0"/>
            <a:ext cx="94059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6987654" y="136478"/>
            <a:ext cx="3701339" cy="10372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5732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2920"/>
            <a:ext cx="1219200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53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masc o femen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1"/>
          <a:stretch/>
        </p:blipFill>
        <p:spPr>
          <a:xfrm>
            <a:off x="3688023" y="232012"/>
            <a:ext cx="5143500" cy="6318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191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pal masc en aaaa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43"/>
          <a:stretch/>
        </p:blipFill>
        <p:spPr>
          <a:xfrm>
            <a:off x="3821325" y="423080"/>
            <a:ext cx="5149850" cy="60732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6550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0 foto spanj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0"/>
            <a:ext cx="99425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1198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pal masc en 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13" y="0"/>
            <a:ext cx="11179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3792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vrouwel sust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34"/>
          <a:stretch/>
        </p:blipFill>
        <p:spPr>
          <a:xfrm>
            <a:off x="2305263" y="354841"/>
            <a:ext cx="8180387" cy="5950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9857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b="12093"/>
          <a:stretch/>
        </p:blipFill>
        <p:spPr>
          <a:xfrm>
            <a:off x="2038777" y="511364"/>
            <a:ext cx="7978680" cy="588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235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fem y mas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1"/>
          <a:stretch/>
        </p:blipFill>
        <p:spPr>
          <a:xfrm>
            <a:off x="2135804" y="0"/>
            <a:ext cx="8027987" cy="61824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2866030" y="1746913"/>
            <a:ext cx="1351128" cy="2866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Rechthoek 3"/>
          <p:cNvSpPr/>
          <p:nvPr/>
        </p:nvSpPr>
        <p:spPr>
          <a:xfrm>
            <a:off x="5666096" y="1746912"/>
            <a:ext cx="1351128" cy="2866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/>
          <p:cNvSpPr/>
          <p:nvPr/>
        </p:nvSpPr>
        <p:spPr>
          <a:xfrm>
            <a:off x="8136341" y="1746912"/>
            <a:ext cx="1351128" cy="2866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/>
          <p:cNvSpPr/>
          <p:nvPr/>
        </p:nvSpPr>
        <p:spPr>
          <a:xfrm>
            <a:off x="3032077" y="3780429"/>
            <a:ext cx="1351128" cy="2866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5334069" y="3712189"/>
            <a:ext cx="1351128" cy="2866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8136341" y="3712188"/>
            <a:ext cx="1351128" cy="2866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46251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el los la l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850" y="0"/>
            <a:ext cx="5700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15033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el o la b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72"/>
          <a:stretch/>
        </p:blipFill>
        <p:spPr>
          <a:xfrm>
            <a:off x="2884725" y="696036"/>
            <a:ext cx="6884987" cy="5104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16440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el o la 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68"/>
          <a:stretch/>
        </p:blipFill>
        <p:spPr>
          <a:xfrm>
            <a:off x="3144032" y="818866"/>
            <a:ext cx="6884987" cy="5049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27306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el o la e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43"/>
          <a:stretch/>
        </p:blipFill>
        <p:spPr>
          <a:xfrm>
            <a:off x="2952964" y="423081"/>
            <a:ext cx="6884987" cy="60732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44360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el o la f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60"/>
          <a:stretch/>
        </p:blipFill>
        <p:spPr>
          <a:xfrm>
            <a:off x="2830134" y="818866"/>
            <a:ext cx="6884987" cy="4940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72844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el o la g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72"/>
          <a:stretch/>
        </p:blipFill>
        <p:spPr>
          <a:xfrm>
            <a:off x="2884725" y="805218"/>
            <a:ext cx="6884987" cy="5104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9101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mapa espan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0"/>
            <a:ext cx="98044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40164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el o la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76"/>
          <a:stretch/>
        </p:blipFill>
        <p:spPr>
          <a:xfrm>
            <a:off x="2932966" y="982639"/>
            <a:ext cx="6899275" cy="51588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79412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516" y="245657"/>
            <a:ext cx="8557147" cy="64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235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el o la h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24"/>
          <a:stretch/>
        </p:blipFill>
        <p:spPr>
          <a:xfrm>
            <a:off x="2952964" y="545911"/>
            <a:ext cx="6884987" cy="58139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64167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la o el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42"/>
          <a:stretch/>
        </p:blipFill>
        <p:spPr>
          <a:xfrm>
            <a:off x="3439876" y="914400"/>
            <a:ext cx="4846637" cy="4688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48932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sing y plura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60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80399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el plurall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7"/>
          <a:stretch/>
        </p:blipFill>
        <p:spPr>
          <a:xfrm>
            <a:off x="2237025" y="354842"/>
            <a:ext cx="8180387" cy="6264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75614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el plura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75" y="0"/>
            <a:ext cx="7588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08677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los o la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38"/>
          <a:stretch/>
        </p:blipFill>
        <p:spPr>
          <a:xfrm>
            <a:off x="2652713" y="0"/>
            <a:ext cx="6884987" cy="6005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11145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pal compuest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5" y="0"/>
            <a:ext cx="5618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81017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los v en 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150" y="0"/>
            <a:ext cx="69977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0891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b="4844"/>
          <a:stretch/>
        </p:blipFill>
        <p:spPr>
          <a:xfrm>
            <a:off x="2565779" y="244127"/>
            <a:ext cx="7028597" cy="6033844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7519916" y="382137"/>
            <a:ext cx="1951630" cy="66874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09467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habla es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988" y="0"/>
            <a:ext cx="88360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13443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b="9552"/>
          <a:stretch/>
        </p:blipFill>
        <p:spPr>
          <a:xfrm>
            <a:off x="3714677" y="224760"/>
            <a:ext cx="4992594" cy="640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201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una lengua rapida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24"/>
          <a:stretch/>
        </p:blipFill>
        <p:spPr>
          <a:xfrm>
            <a:off x="3117376" y="450376"/>
            <a:ext cx="6858000" cy="58139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72745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la H es mud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356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las 4 lengu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13" y="0"/>
            <a:ext cx="9297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945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la lengua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39"/>
          <a:stretch/>
        </p:blipFill>
        <p:spPr>
          <a:xfrm>
            <a:off x="3958491" y="327547"/>
            <a:ext cx="4846637" cy="6018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628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saludos y despedidas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75" y="0"/>
            <a:ext cx="5302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2954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los saludo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5"/>
          <a:stretch/>
        </p:blipFill>
        <p:spPr>
          <a:xfrm>
            <a:off x="3698496" y="218365"/>
            <a:ext cx="5149850" cy="637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883314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50</Words>
  <Application>Microsoft Office PowerPoint</Application>
  <PresentationFormat>Breedbeeld</PresentationFormat>
  <Paragraphs>7</Paragraphs>
  <Slides>53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53</vt:i4>
      </vt:variant>
    </vt:vector>
  </HeadingPairs>
  <TitlesOfParts>
    <vt:vector size="58" baseType="lpstr">
      <vt:lpstr>Arial</vt:lpstr>
      <vt:lpstr>Calibri</vt:lpstr>
      <vt:lpstr>Calibri Light</vt:lpstr>
      <vt:lpstr>Times New Roman</vt:lpstr>
      <vt:lpstr>Kantoorthema</vt:lpstr>
      <vt:lpstr>U1 Viaje al español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Katrien Gryspeerdt</dc:creator>
  <cp:lastModifiedBy>Katrien Gryspeerdt</cp:lastModifiedBy>
  <cp:revision>16</cp:revision>
  <dcterms:created xsi:type="dcterms:W3CDTF">2017-09-19T06:54:16Z</dcterms:created>
  <dcterms:modified xsi:type="dcterms:W3CDTF">2017-10-24T11:37:46Z</dcterms:modified>
</cp:coreProperties>
</file>