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8" r:id="rId4"/>
    <p:sldId id="269" r:id="rId5"/>
    <p:sldId id="257" r:id="rId6"/>
    <p:sldId id="283" r:id="rId7"/>
    <p:sldId id="284" r:id="rId8"/>
    <p:sldId id="263" r:id="rId9"/>
    <p:sldId id="262" r:id="rId10"/>
    <p:sldId id="264" r:id="rId11"/>
    <p:sldId id="265" r:id="rId12"/>
    <p:sldId id="297" r:id="rId13"/>
    <p:sldId id="296" r:id="rId14"/>
    <p:sldId id="298" r:id="rId15"/>
    <p:sldId id="267" r:id="rId16"/>
    <p:sldId id="274" r:id="rId17"/>
    <p:sldId id="273" r:id="rId18"/>
    <p:sldId id="277" r:id="rId19"/>
    <p:sldId id="285" r:id="rId20"/>
    <p:sldId id="286" r:id="rId21"/>
    <p:sldId id="287" r:id="rId22"/>
    <p:sldId id="288" r:id="rId23"/>
    <p:sldId id="290" r:id="rId24"/>
    <p:sldId id="291" r:id="rId25"/>
    <p:sldId id="266" r:id="rId26"/>
    <p:sldId id="289" r:id="rId27"/>
    <p:sldId id="294" r:id="rId28"/>
    <p:sldId id="295" r:id="rId29"/>
    <p:sldId id="312" r:id="rId30"/>
    <p:sldId id="304" r:id="rId31"/>
    <p:sldId id="303" r:id="rId32"/>
    <p:sldId id="301" r:id="rId33"/>
    <p:sldId id="271" r:id="rId34"/>
    <p:sldId id="307" r:id="rId35"/>
    <p:sldId id="300" r:id="rId36"/>
    <p:sldId id="308" r:id="rId37"/>
    <p:sldId id="314" r:id="rId38"/>
    <p:sldId id="305" r:id="rId39"/>
    <p:sldId id="302" r:id="rId40"/>
    <p:sldId id="270" r:id="rId41"/>
    <p:sldId id="309" r:id="rId42"/>
    <p:sldId id="311" r:id="rId43"/>
    <p:sldId id="281" r:id="rId44"/>
    <p:sldId id="310" r:id="rId45"/>
    <p:sldId id="268" r:id="rId46"/>
    <p:sldId id="259" r:id="rId47"/>
    <p:sldId id="275" r:id="rId48"/>
    <p:sldId id="299" r:id="rId49"/>
    <p:sldId id="282" r:id="rId50"/>
    <p:sldId id="261" r:id="rId51"/>
  </p:sldIdLst>
  <p:sldSz cx="12192000" cy="6858000"/>
  <p:notesSz cx="6858000" cy="9144000"/>
  <p:photoAlbum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68D75-B3A6-49B8-9AE6-EACBEEE7C794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E51C-E22C-4A32-BB02-5524C88CDB1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00797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68D75-B3A6-49B8-9AE6-EACBEEE7C794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E51C-E22C-4A32-BB02-5524C88CDB1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46419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68D75-B3A6-49B8-9AE6-EACBEEE7C794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E51C-E22C-4A32-BB02-5524C88CDB1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60415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CBF3D-C3F0-48B1-880E-22F885C211ED}" type="datetimeFigureOut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24/10/2017</a:t>
            </a:fld>
            <a:endParaRPr lang="nl-B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C55A1-F755-4BEC-9274-BC228A4948F4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997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CBF3D-C3F0-48B1-880E-22F885C211ED}" type="datetimeFigureOut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24/10/2017</a:t>
            </a:fld>
            <a:endParaRPr lang="nl-B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C55A1-F755-4BEC-9274-BC228A4948F4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455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CBF3D-C3F0-48B1-880E-22F885C211ED}" type="datetimeFigureOut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24/10/2017</a:t>
            </a:fld>
            <a:endParaRPr lang="nl-B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C55A1-F755-4BEC-9274-BC228A4948F4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338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CBF3D-C3F0-48B1-880E-22F885C211ED}" type="datetimeFigureOut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24/10/2017</a:t>
            </a:fld>
            <a:endParaRPr lang="nl-B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C55A1-F755-4BEC-9274-BC228A4948F4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3003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CBF3D-C3F0-48B1-880E-22F885C211ED}" type="datetimeFigureOut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24/10/2017</a:t>
            </a:fld>
            <a:endParaRPr lang="nl-B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C55A1-F755-4BEC-9274-BC228A4948F4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9410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CBF3D-C3F0-48B1-880E-22F885C211ED}" type="datetimeFigureOut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24/10/2017</a:t>
            </a:fld>
            <a:endParaRPr lang="nl-B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C55A1-F755-4BEC-9274-BC228A4948F4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5922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CBF3D-C3F0-48B1-880E-22F885C211ED}" type="datetimeFigureOut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24/10/2017</a:t>
            </a:fld>
            <a:endParaRPr lang="nl-B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C55A1-F755-4BEC-9274-BC228A4948F4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5222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CBF3D-C3F0-48B1-880E-22F885C211ED}" type="datetimeFigureOut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24/10/2017</a:t>
            </a:fld>
            <a:endParaRPr lang="nl-B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C55A1-F755-4BEC-9274-BC228A4948F4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868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68D75-B3A6-49B8-9AE6-EACBEEE7C794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E51C-E22C-4A32-BB02-5524C88CDB1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133974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CBF3D-C3F0-48B1-880E-22F885C211ED}" type="datetimeFigureOut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24/10/2017</a:t>
            </a:fld>
            <a:endParaRPr lang="nl-B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C55A1-F755-4BEC-9274-BC228A4948F4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4230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CBF3D-C3F0-48B1-880E-22F885C211ED}" type="datetimeFigureOut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24/10/2017</a:t>
            </a:fld>
            <a:endParaRPr lang="nl-B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C55A1-F755-4BEC-9274-BC228A4948F4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5835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CBF3D-C3F0-48B1-880E-22F885C211ED}" type="datetimeFigureOut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24/10/2017</a:t>
            </a:fld>
            <a:endParaRPr lang="nl-B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C55A1-F755-4BEC-9274-BC228A4948F4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89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68D75-B3A6-49B8-9AE6-EACBEEE7C794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E51C-E22C-4A32-BB02-5524C88CDB1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13371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68D75-B3A6-49B8-9AE6-EACBEEE7C794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E51C-E22C-4A32-BB02-5524C88CDB1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58065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68D75-B3A6-49B8-9AE6-EACBEEE7C794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E51C-E22C-4A32-BB02-5524C88CDB1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36767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68D75-B3A6-49B8-9AE6-EACBEEE7C794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E51C-E22C-4A32-BB02-5524C88CDB1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30062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68D75-B3A6-49B8-9AE6-EACBEEE7C794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E51C-E22C-4A32-BB02-5524C88CDB1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33153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68D75-B3A6-49B8-9AE6-EACBEEE7C794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E51C-E22C-4A32-BB02-5524C88CDB1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65136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68D75-B3A6-49B8-9AE6-EACBEEE7C794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E51C-E22C-4A32-BB02-5524C88CDB1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41660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68D75-B3A6-49B8-9AE6-EACBEEE7C794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8E51C-E22C-4A32-BB02-5524C88CDB1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409616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CBF3D-C3F0-48B1-880E-22F885C211ED}" type="datetimeFigureOut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24/10/2017</a:t>
            </a:fld>
            <a:endParaRPr lang="nl-B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C55A1-F755-4BEC-9274-BC228A4948F4}" type="slidenum">
              <a:rPr lang="nl-BE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6570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 err="1" smtClean="0"/>
              <a:t>Unidad</a:t>
            </a:r>
            <a:r>
              <a:rPr lang="nl-BE" dirty="0" smtClean="0"/>
              <a:t> 2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 smtClean="0"/>
              <a:t>Primeros </a:t>
            </a:r>
            <a:r>
              <a:rPr lang="nl-BE" dirty="0" err="1" smtClean="0"/>
              <a:t>contactos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27652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datos personal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50" y="0"/>
            <a:ext cx="84439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1673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signos de puntuacion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4"/>
          <a:stretch/>
        </p:blipFill>
        <p:spPr>
          <a:xfrm>
            <a:off x="2667000" y="0"/>
            <a:ext cx="6858000" cy="64963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1764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signos de puntuac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6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2123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signos ortograf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53"/>
          <a:stretch/>
        </p:blipFill>
        <p:spPr>
          <a:xfrm>
            <a:off x="2291616" y="341194"/>
            <a:ext cx="8180387" cy="62097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9835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el tilde chiste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41"/>
          <a:stretch/>
        </p:blipFill>
        <p:spPr>
          <a:xfrm>
            <a:off x="3253190" y="382137"/>
            <a:ext cx="7023100" cy="60459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1273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la direccio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13" y="0"/>
            <a:ext cx="118649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98255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formal informal pregunta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42"/>
          <a:stretch/>
        </p:blipFill>
        <p:spPr>
          <a:xfrm>
            <a:off x="1328335" y="286603"/>
            <a:ext cx="10025063" cy="60596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630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las profesiones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775" y="0"/>
            <a:ext cx="74088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25884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profes bing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925" y="0"/>
            <a:ext cx="57705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8458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profes quiz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40"/>
          <a:stretch/>
        </p:blipFill>
        <p:spPr>
          <a:xfrm>
            <a:off x="2868115" y="341194"/>
            <a:ext cx="7491413" cy="60323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6911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alfabet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10820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profes vo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5"/>
          <a:stretch/>
        </p:blipFill>
        <p:spPr>
          <a:xfrm>
            <a:off x="4204150" y="313899"/>
            <a:ext cx="4846637" cy="62370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80157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profesion chis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0" y="0"/>
            <a:ext cx="10604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27208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profesiones b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2"/>
          <a:stretch/>
        </p:blipFill>
        <p:spPr>
          <a:xfrm>
            <a:off x="3712831" y="163771"/>
            <a:ext cx="4846637" cy="6475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9466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profesion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00" y="0"/>
            <a:ext cx="56880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91372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de beroepe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788" y="0"/>
            <a:ext cx="5178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07357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profesion vo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3"/>
          <a:stretch/>
        </p:blipFill>
        <p:spPr>
          <a:xfrm>
            <a:off x="3253854" y="177421"/>
            <a:ext cx="6858000" cy="64826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38736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professione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5" b="11045"/>
          <a:stretch/>
        </p:blipFill>
        <p:spPr>
          <a:xfrm>
            <a:off x="3685536" y="218364"/>
            <a:ext cx="5390225" cy="64053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00829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quién trabaja aqui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34"/>
          <a:stretch/>
        </p:blipFill>
        <p:spPr>
          <a:xfrm>
            <a:off x="3081148" y="368490"/>
            <a:ext cx="7119937" cy="5950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97434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voc profe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5"/>
          <a:stretch/>
        </p:blipFill>
        <p:spPr>
          <a:xfrm>
            <a:off x="4066985" y="177421"/>
            <a:ext cx="5149850" cy="6373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96246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tene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88" y="0"/>
            <a:ext cx="9139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9025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el v ser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1" b="44676"/>
          <a:stretch/>
        </p:blipFill>
        <p:spPr>
          <a:xfrm>
            <a:off x="1800818" y="982638"/>
            <a:ext cx="8414942" cy="46129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42804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Tener vo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53"/>
          <a:stretch/>
        </p:blipFill>
        <p:spPr>
          <a:xfrm>
            <a:off x="3944155" y="313899"/>
            <a:ext cx="5149850" cy="62097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7617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tener frase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26"/>
          <a:stretch/>
        </p:blipFill>
        <p:spPr>
          <a:xfrm>
            <a:off x="1878842" y="382138"/>
            <a:ext cx="9144000" cy="58412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31696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el v tene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12175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tengo ej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40"/>
          <a:stretch/>
        </p:blipFill>
        <p:spPr>
          <a:xfrm>
            <a:off x="3604667" y="395785"/>
            <a:ext cx="6292850" cy="60323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15580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tener ej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663" y="0"/>
            <a:ext cx="81946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hoek 2"/>
          <p:cNvSpPr/>
          <p:nvPr/>
        </p:nvSpPr>
        <p:spPr>
          <a:xfrm>
            <a:off x="8011236" y="0"/>
            <a:ext cx="2182102" cy="70968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772547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teng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3" y="0"/>
            <a:ext cx="9223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74220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tene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3" y="0"/>
            <a:ext cx="92233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hoek 2"/>
          <p:cNvSpPr/>
          <p:nvPr/>
        </p:nvSpPr>
        <p:spPr>
          <a:xfrm>
            <a:off x="1924334" y="2988860"/>
            <a:ext cx="1624084" cy="2593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4899546" y="2879678"/>
            <a:ext cx="996287" cy="3684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6441743" y="2988860"/>
            <a:ext cx="1555845" cy="2593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9567081" y="2879678"/>
            <a:ext cx="600502" cy="3138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2736377" y="6141494"/>
            <a:ext cx="812042" cy="286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5117910" y="6141495"/>
            <a:ext cx="668741" cy="286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7182017" y="6141494"/>
            <a:ext cx="815572" cy="2729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9567081" y="6141494"/>
            <a:ext cx="736979" cy="2729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59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tener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25" y="0"/>
            <a:ext cx="9148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69449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tener qu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03015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el v tener chis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625" y="0"/>
            <a:ext cx="70151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4737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Tu y yo pronombr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25" y="0"/>
            <a:ext cx="102409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22497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v en ar er ir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38"/>
          <a:stretch/>
        </p:blipFill>
        <p:spPr>
          <a:xfrm>
            <a:off x="3712831" y="1241946"/>
            <a:ext cx="4846637" cy="46334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24730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verbos regular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30000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los verbo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41"/>
          <a:stretch/>
        </p:blipFill>
        <p:spPr>
          <a:xfrm>
            <a:off x="1190508" y="245660"/>
            <a:ext cx="10493375" cy="60459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35435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v escribi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12629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el v lee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48090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andar correr chiste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" t="4975" r="2769" b="3682"/>
          <a:stretch/>
        </p:blipFill>
        <p:spPr>
          <a:xfrm>
            <a:off x="2661313" y="341194"/>
            <a:ext cx="6810233" cy="62643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61072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la negacio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388" y="0"/>
            <a:ext cx="80232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54524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silaba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27"/>
          <a:stretch/>
        </p:blipFill>
        <p:spPr>
          <a:xfrm>
            <a:off x="3322093" y="409433"/>
            <a:ext cx="6858000" cy="58548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03093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monsil que se tildan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2"/>
          <a:stretch/>
        </p:blipFill>
        <p:spPr>
          <a:xfrm>
            <a:off x="1561105" y="600502"/>
            <a:ext cx="9313863" cy="59299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94795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chiste leo tauro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54"/>
          <a:stretch/>
        </p:blipFill>
        <p:spPr>
          <a:xfrm>
            <a:off x="3117376" y="259308"/>
            <a:ext cx="6858000" cy="62233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2197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presentar a alguien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44"/>
          <a:stretch/>
        </p:blipFill>
        <p:spPr>
          <a:xfrm>
            <a:off x="944848" y="163773"/>
            <a:ext cx="10493375" cy="60869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9969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presentarse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1" b="5274"/>
          <a:stretch/>
        </p:blipFill>
        <p:spPr>
          <a:xfrm>
            <a:off x="4511011" y="122789"/>
            <a:ext cx="3909657" cy="6837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1484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cons dobles CAROLINA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0"/>
          <a:stretch/>
        </p:blipFill>
        <p:spPr>
          <a:xfrm>
            <a:off x="0" y="381000"/>
            <a:ext cx="12192000" cy="5351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8528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como esta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511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correo electronico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2" b="12636"/>
          <a:stretch/>
        </p:blipFill>
        <p:spPr>
          <a:xfrm>
            <a:off x="1103313" y="941696"/>
            <a:ext cx="9983787" cy="50496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515048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4</Words>
  <Application>Microsoft Office PowerPoint</Application>
  <PresentationFormat>Breedbeeld</PresentationFormat>
  <Paragraphs>2</Paragraphs>
  <Slides>49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2</vt:i4>
      </vt:variant>
      <vt:variant>
        <vt:lpstr>Diatitels</vt:lpstr>
      </vt:variant>
      <vt:variant>
        <vt:i4>49</vt:i4>
      </vt:variant>
    </vt:vector>
  </HeadingPairs>
  <TitlesOfParts>
    <vt:vector size="54" baseType="lpstr">
      <vt:lpstr>Arial</vt:lpstr>
      <vt:lpstr>Calibri</vt:lpstr>
      <vt:lpstr>Calibri Light</vt:lpstr>
      <vt:lpstr>Kantoorthema</vt:lpstr>
      <vt:lpstr>1_Kantoorthema</vt:lpstr>
      <vt:lpstr>Unidad 2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Unidad 2</dc:title>
  <dc:creator>Katrien Gryspeerdt</dc:creator>
  <cp:lastModifiedBy>Katrien Gryspeerdt</cp:lastModifiedBy>
  <cp:revision>2</cp:revision>
  <dcterms:created xsi:type="dcterms:W3CDTF">2017-10-24T11:16:17Z</dcterms:created>
  <dcterms:modified xsi:type="dcterms:W3CDTF">2017-10-24T11:37:15Z</dcterms:modified>
</cp:coreProperties>
</file>