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0" r:id="rId4"/>
    <p:sldId id="292" r:id="rId5"/>
    <p:sldId id="304" r:id="rId6"/>
    <p:sldId id="286" r:id="rId7"/>
    <p:sldId id="257" r:id="rId8"/>
    <p:sldId id="258" r:id="rId9"/>
    <p:sldId id="297" r:id="rId10"/>
    <p:sldId id="264" r:id="rId11"/>
    <p:sldId id="266" r:id="rId12"/>
    <p:sldId id="269" r:id="rId13"/>
    <p:sldId id="289" r:id="rId14"/>
    <p:sldId id="263" r:id="rId15"/>
    <p:sldId id="293" r:id="rId16"/>
    <p:sldId id="294" r:id="rId17"/>
    <p:sldId id="295" r:id="rId18"/>
    <p:sldId id="301" r:id="rId19"/>
    <p:sldId id="299" r:id="rId20"/>
    <p:sldId id="267" r:id="rId21"/>
    <p:sldId id="268" r:id="rId22"/>
    <p:sldId id="272" r:id="rId23"/>
    <p:sldId id="271" r:id="rId24"/>
    <p:sldId id="260" r:id="rId25"/>
    <p:sldId id="305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18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069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88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72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078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65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575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2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836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655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478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071-69C2-4E6F-B813-4113ADC2C549}" type="datetimeFigureOut">
              <a:rPr lang="nl-BE" smtClean="0"/>
              <a:t>16/11/2017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920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2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 smtClean="0"/>
              <a:t>Tengo</a:t>
            </a:r>
            <a:r>
              <a:rPr lang="nl-BE" dirty="0" smtClean="0"/>
              <a:t> </a:t>
            </a:r>
            <a:r>
              <a:rPr lang="nl-BE" dirty="0" err="1" smtClean="0"/>
              <a:t>planes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801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/>
          <a:stretch/>
        </p:blipFill>
        <p:spPr>
          <a:xfrm>
            <a:off x="3712831" y="723330"/>
            <a:ext cx="4846637" cy="564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0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0"/>
            <a:ext cx="5865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3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n el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14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ehac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0"/>
            <a:ext cx="5153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46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 de veran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>
          <a:xfrm>
            <a:off x="3144671" y="191068"/>
            <a:ext cx="6858000" cy="648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12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por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3212911" y="423080"/>
            <a:ext cx="6858000" cy="565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5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akjes thu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91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reas doméstic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4449811" y="368490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61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tiempo libre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3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oc depor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9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77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conocer saber pod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88"/>
            <a:ext cx="12192000" cy="588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58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futbol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985787" y="395785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798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gimnasi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4054026" y="409433"/>
            <a:ext cx="4846637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15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juegos de mesa vc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163208" y="327547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6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hacer los doming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112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nmigo conti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690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3" y="0"/>
            <a:ext cx="7876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 de donde 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0"/>
            <a:ext cx="785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19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idad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383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tion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967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0"/>
            <a:ext cx="8882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07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conoce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4046372" y="423081"/>
            <a:ext cx="5054600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61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7856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984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226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043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223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7008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4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y conoc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0"/>
            <a:ext cx="837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1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7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edar quedar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5074"/>
          <a:stretch/>
        </p:blipFill>
        <p:spPr>
          <a:xfrm>
            <a:off x="2005013" y="832513"/>
            <a:ext cx="8180387" cy="5677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1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 un domi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53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59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iempoo libr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/>
          <a:stretch/>
        </p:blipFill>
        <p:spPr>
          <a:xfrm>
            <a:off x="3658240" y="764273"/>
            <a:ext cx="4846637" cy="5684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6162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Breedbeeld</PresentationFormat>
  <Paragraphs>2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Kantoorthema</vt:lpstr>
      <vt:lpstr>Unidad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</dc:title>
  <dc:creator>Katrien Gryspeerdt</dc:creator>
  <cp:lastModifiedBy>Katrien Gryspeerdt</cp:lastModifiedBy>
  <cp:revision>3</cp:revision>
  <dcterms:created xsi:type="dcterms:W3CDTF">2017-11-14T15:30:32Z</dcterms:created>
  <dcterms:modified xsi:type="dcterms:W3CDTF">2017-11-16T16:14:50Z</dcterms:modified>
</cp:coreProperties>
</file>