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323" r:id="rId4"/>
    <p:sldId id="343" r:id="rId5"/>
    <p:sldId id="344" r:id="rId6"/>
    <p:sldId id="322" r:id="rId7"/>
    <p:sldId id="262" r:id="rId8"/>
    <p:sldId id="348" r:id="rId9"/>
    <p:sldId id="259" r:id="rId10"/>
    <p:sldId id="260" r:id="rId11"/>
    <p:sldId id="328" r:id="rId12"/>
    <p:sldId id="329" r:id="rId13"/>
    <p:sldId id="330" r:id="rId14"/>
    <p:sldId id="263" r:id="rId15"/>
    <p:sldId id="305" r:id="rId16"/>
    <p:sldId id="266" r:id="rId17"/>
    <p:sldId id="296" r:id="rId18"/>
    <p:sldId id="297" r:id="rId19"/>
    <p:sldId id="298" r:id="rId20"/>
    <p:sldId id="304" r:id="rId21"/>
    <p:sldId id="311" r:id="rId22"/>
    <p:sldId id="276" r:id="rId23"/>
    <p:sldId id="277" r:id="rId24"/>
    <p:sldId id="264" r:id="rId25"/>
    <p:sldId id="312" r:id="rId26"/>
    <p:sldId id="271" r:id="rId27"/>
    <p:sldId id="272" r:id="rId28"/>
    <p:sldId id="275" r:id="rId29"/>
    <p:sldId id="278" r:id="rId30"/>
    <p:sldId id="280" r:id="rId31"/>
    <p:sldId id="282" r:id="rId32"/>
    <p:sldId id="283" r:id="rId33"/>
    <p:sldId id="354" r:id="rId34"/>
    <p:sldId id="353" r:id="rId35"/>
    <p:sldId id="318" r:id="rId36"/>
    <p:sldId id="321" r:id="rId37"/>
    <p:sldId id="285" r:id="rId38"/>
    <p:sldId id="289" r:id="rId39"/>
    <p:sldId id="291" r:id="rId40"/>
    <p:sldId id="292" r:id="rId41"/>
    <p:sldId id="293" r:id="rId42"/>
    <p:sldId id="294" r:id="rId43"/>
    <p:sldId id="295" r:id="rId44"/>
    <p:sldId id="355" r:id="rId45"/>
    <p:sldId id="356" r:id="rId46"/>
    <p:sldId id="357" r:id="rId47"/>
    <p:sldId id="358" r:id="rId48"/>
    <p:sldId id="359" r:id="rId49"/>
    <p:sldId id="369" r:id="rId50"/>
    <p:sldId id="360" r:id="rId51"/>
    <p:sldId id="361" r:id="rId52"/>
    <p:sldId id="362" r:id="rId53"/>
    <p:sldId id="300" r:id="rId54"/>
    <p:sldId id="363" r:id="rId55"/>
    <p:sldId id="366" r:id="rId56"/>
    <p:sldId id="302" r:id="rId57"/>
    <p:sldId id="313" r:id="rId58"/>
    <p:sldId id="334" r:id="rId59"/>
    <p:sldId id="314" r:id="rId60"/>
    <p:sldId id="315" r:id="rId61"/>
    <p:sldId id="316" r:id="rId62"/>
    <p:sldId id="331" r:id="rId63"/>
    <p:sldId id="332" r:id="rId64"/>
    <p:sldId id="333" r:id="rId65"/>
    <p:sldId id="335" r:id="rId66"/>
    <p:sldId id="336" r:id="rId67"/>
    <p:sldId id="338" r:id="rId68"/>
    <p:sldId id="339" r:id="rId69"/>
    <p:sldId id="350" r:id="rId70"/>
    <p:sldId id="351" r:id="rId71"/>
    <p:sldId id="368" r:id="rId72"/>
    <p:sldId id="308" r:id="rId73"/>
    <p:sldId id="268" r:id="rId74"/>
    <p:sldId id="349" r:id="rId75"/>
    <p:sldId id="286" r:id="rId76"/>
    <p:sldId id="340" r:id="rId77"/>
    <p:sldId id="341" r:id="rId78"/>
    <p:sldId id="342" r:id="rId79"/>
    <p:sldId id="287" r:id="rId80"/>
    <p:sldId id="325" r:id="rId81"/>
    <p:sldId id="326" r:id="rId82"/>
    <p:sldId id="327" r:id="rId83"/>
    <p:sldId id="309" r:id="rId84"/>
    <p:sldId id="269" r:id="rId85"/>
    <p:sldId id="270" r:id="rId86"/>
    <p:sldId id="370" r:id="rId87"/>
  </p:sldIdLst>
  <p:sldSz cx="12192000" cy="6858000"/>
  <p:notesSz cx="6858000" cy="9144000"/>
  <p:photoAlbum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9709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1485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79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5369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536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581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4988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539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61499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5089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494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28556-C4A1-48A2-9FB8-532C0B15692F}" type="datetimeFigureOut">
              <a:rPr lang="nl-BE" smtClean="0"/>
              <a:t>14/11/2017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48C68-7DA5-4D1B-8BB1-A93D48CC9D5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815582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 smtClean="0"/>
              <a:t>Unidad</a:t>
            </a:r>
            <a:r>
              <a:rPr lang="nl-BE" dirty="0" smtClean="0"/>
              <a:t> 3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BE" dirty="0" smtClean="0"/>
              <a:t>Mi </a:t>
            </a:r>
            <a:r>
              <a:rPr lang="nl-BE" dirty="0" err="1" smtClean="0"/>
              <a:t>familia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011973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nimal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17"/>
          <a:stretch/>
        </p:blipFill>
        <p:spPr>
          <a:xfrm>
            <a:off x="3603649" y="409433"/>
            <a:ext cx="4846637" cy="5711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719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 favor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93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s b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9"/>
          <a:stretch/>
        </p:blipFill>
        <p:spPr>
          <a:xfrm>
            <a:off x="1949379" y="150126"/>
            <a:ext cx="8702675" cy="64280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536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scot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4190503" y="272955"/>
            <a:ext cx="4846637" cy="618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18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histe madre hij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380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0"/>
            <a:ext cx="8813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915701" y="95534"/>
            <a:ext cx="2470245" cy="88710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19721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omo 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663" y="0"/>
            <a:ext cx="59070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2807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como esta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9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092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estados de anim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/>
          <a:stretch/>
        </p:blipFill>
        <p:spPr>
          <a:xfrm>
            <a:off x="3753774" y="491319"/>
            <a:ext cx="4846637" cy="575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78773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las emo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0"/>
          <a:stretch/>
        </p:blipFill>
        <p:spPr>
          <a:xfrm>
            <a:off x="4599248" y="368489"/>
            <a:ext cx="5149850" cy="56228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293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rbol geneal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1"/>
          <a:stretch/>
        </p:blipFill>
        <p:spPr>
          <a:xfrm>
            <a:off x="3903212" y="354841"/>
            <a:ext cx="5149850" cy="61824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5907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73015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rases 'esta' sentimient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0" y="0"/>
            <a:ext cx="7300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731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4190503" y="204717"/>
            <a:ext cx="4846637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2684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13648"/>
            <a:ext cx="81803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8270543" y="122830"/>
            <a:ext cx="1746914" cy="5186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9403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omo describ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13" y="0"/>
            <a:ext cx="55641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8843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ordi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542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7003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 f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49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0324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 fis el pel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1327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0"/>
            <a:ext cx="98917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7953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7842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bi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650"/>
            <a:ext cx="12192000" cy="45831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3141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p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88" y="0"/>
            <a:ext cx="50260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9241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cripc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5" y="0"/>
            <a:ext cx="103425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587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Rey felipe descripcion fis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225"/>
            <a:ext cx="12192000" cy="478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8482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uien es qui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13" y="0"/>
            <a:ext cx="75469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6878472" y="232012"/>
            <a:ext cx="2129050" cy="4640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6461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joya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2993907" y="232012"/>
            <a:ext cx="6884987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198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descripc fi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2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819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estras de tu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0"/>
            <a:ext cx="812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2125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cabello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/>
        </p:blipFill>
        <p:spPr>
          <a:xfrm>
            <a:off x="2912660" y="0"/>
            <a:ext cx="6858000" cy="6646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291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v ESTAR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0"/>
            <a:ext cx="823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8782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0"/>
            <a:ext cx="100949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46433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l v SER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5" y="0"/>
            <a:ext cx="82343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20185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 o esta buen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8" y="0"/>
            <a:ext cx="12022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3736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do civil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38" y="0"/>
            <a:ext cx="10347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5036024" y="1528549"/>
            <a:ext cx="2606722" cy="289332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32702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a mi lado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13" y="0"/>
            <a:ext cx="68865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43822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a bandera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3" b="6789"/>
          <a:stretch/>
        </p:blipFill>
        <p:spPr>
          <a:xfrm>
            <a:off x="3657577" y="-92596"/>
            <a:ext cx="5909504" cy="6784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8768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0"/>
            <a:ext cx="1137126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6767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conj y us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0072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estar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1025"/>
            <a:ext cx="12192000" cy="5694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89444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o estar rico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563" y="0"/>
            <a:ext cx="8523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8281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439" y="106135"/>
            <a:ext cx="6605515" cy="66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7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embros de la fa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4"/>
          <a:stretch/>
        </p:blipFill>
        <p:spPr>
          <a:xfrm>
            <a:off x="1501752" y="477672"/>
            <a:ext cx="9323387" cy="5820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467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o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0"/>
            <a:ext cx="6197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6661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refra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8" y="0"/>
            <a:ext cx="76152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38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us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64708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us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6816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ser y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60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16832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v e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0"/>
            <a:ext cx="111474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83742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star y se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8" y="0"/>
            <a:ext cx="109061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6894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 y pr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5" y="0"/>
            <a:ext cx="82486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4362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formacio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4787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3" y="0"/>
            <a:ext cx="7050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738281" y="122830"/>
            <a:ext cx="1881969" cy="61414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90762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a familia chiste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5"/>
          <a:stretch/>
        </p:blipFill>
        <p:spPr>
          <a:xfrm>
            <a:off x="3090081" y="504968"/>
            <a:ext cx="6858000" cy="49950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50900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4806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gustarr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163" y="0"/>
            <a:ext cx="70500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hoek 2"/>
          <p:cNvSpPr/>
          <p:nvPr/>
        </p:nvSpPr>
        <p:spPr>
          <a:xfrm>
            <a:off x="7110484" y="95534"/>
            <a:ext cx="2509766" cy="62779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76978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- mis placer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0"/>
            <a:ext cx="68310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40876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aficione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42"/>
          <a:stretch/>
        </p:blipFill>
        <p:spPr>
          <a:xfrm>
            <a:off x="1906137" y="354842"/>
            <a:ext cx="9144000" cy="60596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72267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en el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975" y="0"/>
            <a:ext cx="49720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8862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mis fines de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/>
          <a:stretch/>
        </p:blipFill>
        <p:spPr>
          <a:xfrm>
            <a:off x="3727449" y="155466"/>
            <a:ext cx="5129947" cy="670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32708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o me encan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88772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3" y="0"/>
            <a:ext cx="91709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0892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 gu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0"/>
            <a:ext cx="5715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15421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le gusta a Veronic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20413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827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histe la famili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775" y="0"/>
            <a:ext cx="56324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24563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te gusta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488" y="0"/>
            <a:ext cx="56594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07195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me gusta tiempo libr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5" y="0"/>
            <a:ext cx="50228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8524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c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413" y="0"/>
            <a:ext cx="5081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69656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/>
          <a:stretch/>
        </p:blipFill>
        <p:spPr>
          <a:xfrm>
            <a:off x="3932782" y="709682"/>
            <a:ext cx="4843463" cy="56706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358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q edad tie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4286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dias de la semana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50"/>
          <a:stretch/>
        </p:blipFill>
        <p:spPr>
          <a:xfrm>
            <a:off x="4162520" y="286603"/>
            <a:ext cx="5149850" cy="61687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815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ses y estacion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13" y="0"/>
            <a:ext cx="9018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070363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875" y="0"/>
            <a:ext cx="530225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0444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i cumple es e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863" y="0"/>
            <a:ext cx="57562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802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eda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23232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posesivo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538" y="0"/>
            <a:ext cx="48609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4631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os mese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138" y="0"/>
            <a:ext cx="5164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222736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los mesess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063" y="0"/>
            <a:ext cx="91582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24074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maanden vh jaar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88" y="0"/>
            <a:ext cx="49990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710390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feliz cumpl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2317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e chiste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7409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cumpleanos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35"/>
          <a:stretch/>
        </p:blipFill>
        <p:spPr>
          <a:xfrm>
            <a:off x="2305264" y="354842"/>
            <a:ext cx="8180387" cy="59640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02880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/>
          <a:srcRect t="11326" b="4534"/>
          <a:stretch/>
        </p:blipFill>
        <p:spPr>
          <a:xfrm>
            <a:off x="2934267" y="0"/>
            <a:ext cx="7355772" cy="687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18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U3 animales domesticos voc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/>
        </p:blipFill>
        <p:spPr>
          <a:xfrm>
            <a:off x="4108616" y="286603"/>
            <a:ext cx="4846637" cy="62779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47036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4</Words>
  <Application>Microsoft Office PowerPoint</Application>
  <PresentationFormat>Breedbeeld</PresentationFormat>
  <Paragraphs>2</Paragraphs>
  <Slides>86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86</vt:i4>
      </vt:variant>
    </vt:vector>
  </HeadingPairs>
  <TitlesOfParts>
    <vt:vector size="90" baseType="lpstr">
      <vt:lpstr>Arial</vt:lpstr>
      <vt:lpstr>Calibri</vt:lpstr>
      <vt:lpstr>Calibri Light</vt:lpstr>
      <vt:lpstr>Kantoorthema</vt:lpstr>
      <vt:lpstr>Unidad 3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Unidad 3</dc:title>
  <dc:creator>Katrien Gryspeerdt</dc:creator>
  <cp:lastModifiedBy>Katrien Gryspeerdt</cp:lastModifiedBy>
  <cp:revision>4</cp:revision>
  <dcterms:created xsi:type="dcterms:W3CDTF">2017-10-24T12:29:38Z</dcterms:created>
  <dcterms:modified xsi:type="dcterms:W3CDTF">2017-11-14T09:38:19Z</dcterms:modified>
</cp:coreProperties>
</file>