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22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814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99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15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872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611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109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794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531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983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904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FE43-70C4-47CF-9070-B917E3BD222C}" type="datetimeFigureOut">
              <a:rPr lang="nl-BE" smtClean="0"/>
              <a:t>19/09/2017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32E9-9AF7-4D87-B0F0-645E2F1062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9840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U5 Tapas - </a:t>
            </a:r>
            <a:r>
              <a:rPr lang="nl-BE" dirty="0" err="1" smtClean="0"/>
              <a:t>recetas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mtClean="0"/>
              <a:t>door Katrien Gryspeerdt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9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horcha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41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huevos rellen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96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huevos rot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94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jamon serran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25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magdalen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07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morcill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40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paell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3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patata choriz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21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patatas brav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89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pimient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2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8"/>
          <a:stretch/>
        </p:blipFill>
        <p:spPr>
          <a:xfrm>
            <a:off x="1201003" y="474474"/>
            <a:ext cx="9567081" cy="6007617"/>
          </a:xfrm>
        </p:spPr>
      </p:pic>
    </p:spTree>
    <p:extLst>
      <p:ext uri="{BB962C8B-B14F-4D97-AF65-F5344CB8AC3E}">
        <p14:creationId xmlns:p14="http://schemas.microsoft.com/office/powerpoint/2010/main" val="42770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polvoron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54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pulpo a la galleg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5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quesa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00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tortill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05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7" y="213482"/>
            <a:ext cx="7997588" cy="6392936"/>
          </a:xfrm>
        </p:spPr>
      </p:pic>
      <p:sp>
        <p:nvSpPr>
          <p:cNvPr id="5" name="Rechthoek 4"/>
          <p:cNvSpPr/>
          <p:nvPr/>
        </p:nvSpPr>
        <p:spPr>
          <a:xfrm>
            <a:off x="6782937" y="213483"/>
            <a:ext cx="3070747" cy="814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871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choc con churr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5" y="0"/>
            <a:ext cx="9226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6892120" y="5718411"/>
            <a:ext cx="353756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9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cocido madrilen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16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croquet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04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642746" y="0"/>
            <a:ext cx="3059895" cy="9553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44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empanadill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0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gambas al ajill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25" y="0"/>
            <a:ext cx="9402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32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5 tapa gazpac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7710985" y="0"/>
            <a:ext cx="2991656" cy="8325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53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Breedbeeld</PresentationFormat>
  <Paragraphs>2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U5 Tapas - recetas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U5 Tapas - recetas</dc:title>
  <dc:creator>Katrien Gryspeerdt</dc:creator>
  <cp:lastModifiedBy>Katrien Gryspeerdt</cp:lastModifiedBy>
  <cp:revision>4</cp:revision>
  <dcterms:created xsi:type="dcterms:W3CDTF">2017-03-29T15:06:55Z</dcterms:created>
  <dcterms:modified xsi:type="dcterms:W3CDTF">2017-09-19T12:40:01Z</dcterms:modified>
</cp:coreProperties>
</file>