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8" r:id="rId4"/>
    <p:sldId id="417" r:id="rId5"/>
    <p:sldId id="418" r:id="rId6"/>
    <p:sldId id="259" r:id="rId7"/>
    <p:sldId id="308" r:id="rId8"/>
    <p:sldId id="306" r:id="rId9"/>
    <p:sldId id="424" r:id="rId10"/>
    <p:sldId id="344" r:id="rId11"/>
    <p:sldId id="318" r:id="rId12"/>
    <p:sldId id="324" r:id="rId13"/>
    <p:sldId id="413" r:id="rId14"/>
    <p:sldId id="311" r:id="rId15"/>
    <p:sldId id="313" r:id="rId16"/>
    <p:sldId id="340" r:id="rId17"/>
    <p:sldId id="412" r:id="rId18"/>
    <p:sldId id="312" r:id="rId19"/>
    <p:sldId id="321" r:id="rId20"/>
    <p:sldId id="383" r:id="rId21"/>
    <p:sldId id="414" r:id="rId22"/>
    <p:sldId id="363" r:id="rId23"/>
    <p:sldId id="261" r:id="rId24"/>
    <p:sldId id="281" r:id="rId25"/>
    <p:sldId id="283" r:id="rId26"/>
    <p:sldId id="265" r:id="rId27"/>
    <p:sldId id="285" r:id="rId28"/>
    <p:sldId id="282" r:id="rId29"/>
    <p:sldId id="415" r:id="rId30"/>
    <p:sldId id="280" r:id="rId31"/>
    <p:sldId id="314" r:id="rId32"/>
    <p:sldId id="292" r:id="rId33"/>
    <p:sldId id="325" r:id="rId34"/>
    <p:sldId id="341" r:id="rId35"/>
    <p:sldId id="343" r:id="rId36"/>
    <p:sldId id="352" r:id="rId37"/>
    <p:sldId id="362" r:id="rId38"/>
    <p:sldId id="350" r:id="rId39"/>
    <p:sldId id="370" r:id="rId40"/>
    <p:sldId id="351" r:id="rId41"/>
    <p:sldId id="268" r:id="rId42"/>
    <p:sldId id="260" r:id="rId43"/>
    <p:sldId id="364" r:id="rId44"/>
    <p:sldId id="361" r:id="rId45"/>
    <p:sldId id="365" r:id="rId46"/>
    <p:sldId id="276" r:id="rId47"/>
    <p:sldId id="273" r:id="rId48"/>
    <p:sldId id="270" r:id="rId49"/>
    <p:sldId id="263" r:id="rId50"/>
    <p:sldId id="271" r:id="rId51"/>
    <p:sldId id="275" r:id="rId52"/>
    <p:sldId id="272" r:id="rId53"/>
    <p:sldId id="303" r:id="rId54"/>
    <p:sldId id="296" r:id="rId55"/>
    <p:sldId id="375" r:id="rId56"/>
    <p:sldId id="367" r:id="rId57"/>
    <p:sldId id="267" r:id="rId58"/>
    <p:sldId id="269" r:id="rId59"/>
    <p:sldId id="369" r:id="rId60"/>
    <p:sldId id="366" r:id="rId61"/>
    <p:sldId id="377" r:id="rId62"/>
    <p:sldId id="328" r:id="rId63"/>
    <p:sldId id="319" r:id="rId64"/>
    <p:sldId id="294" r:id="rId65"/>
    <p:sldId id="322" r:id="rId66"/>
    <p:sldId id="368" r:id="rId67"/>
    <p:sldId id="264" r:id="rId68"/>
    <p:sldId id="262" r:id="rId69"/>
    <p:sldId id="284" r:id="rId70"/>
    <p:sldId id="300" r:id="rId71"/>
    <p:sldId id="301" r:id="rId72"/>
    <p:sldId id="332" r:id="rId73"/>
    <p:sldId id="333" r:id="rId74"/>
    <p:sldId id="335" r:id="rId75"/>
    <p:sldId id="376" r:id="rId76"/>
    <p:sldId id="274" r:id="rId77"/>
    <p:sldId id="279" r:id="rId78"/>
    <p:sldId id="360" r:id="rId79"/>
    <p:sldId id="309" r:id="rId80"/>
    <p:sldId id="288" r:id="rId81"/>
    <p:sldId id="388" r:id="rId82"/>
    <p:sldId id="278" r:id="rId83"/>
    <p:sldId id="304" r:id="rId84"/>
    <p:sldId id="277" r:id="rId85"/>
    <p:sldId id="287" r:id="rId86"/>
    <p:sldId id="293" r:id="rId87"/>
    <p:sldId id="305" r:id="rId88"/>
    <p:sldId id="307" r:id="rId89"/>
    <p:sldId id="380" r:id="rId90"/>
    <p:sldId id="381" r:id="rId91"/>
    <p:sldId id="382" r:id="rId92"/>
    <p:sldId id="384" r:id="rId93"/>
    <p:sldId id="354" r:id="rId94"/>
    <p:sldId id="409" r:id="rId95"/>
    <p:sldId id="345" r:id="rId96"/>
    <p:sldId id="348" r:id="rId97"/>
    <p:sldId id="310" r:id="rId98"/>
    <p:sldId id="330" r:id="rId99"/>
    <p:sldId id="297" r:id="rId100"/>
    <p:sldId id="339" r:id="rId101"/>
    <p:sldId id="316" r:id="rId102"/>
    <p:sldId id="302" r:id="rId103"/>
    <p:sldId id="386" r:id="rId104"/>
    <p:sldId id="323" r:id="rId105"/>
    <p:sldId id="334" r:id="rId106"/>
    <p:sldId id="346" r:id="rId107"/>
    <p:sldId id="349" r:id="rId108"/>
    <p:sldId id="357" r:id="rId109"/>
    <p:sldId id="378" r:id="rId110"/>
    <p:sldId id="385" r:id="rId111"/>
    <p:sldId id="387" r:id="rId112"/>
    <p:sldId id="411" r:id="rId113"/>
    <p:sldId id="317" r:id="rId114"/>
    <p:sldId id="327" r:id="rId115"/>
    <p:sldId id="416" r:id="rId116"/>
    <p:sldId id="337" r:id="rId117"/>
    <p:sldId id="289" r:id="rId118"/>
    <p:sldId id="336" r:id="rId119"/>
    <p:sldId id="290" r:id="rId120"/>
    <p:sldId id="291" r:id="rId121"/>
    <p:sldId id="338" r:id="rId122"/>
    <p:sldId id="419" r:id="rId123"/>
    <p:sldId id="326" r:id="rId124"/>
    <p:sldId id="372" r:id="rId125"/>
    <p:sldId id="423" r:id="rId126"/>
    <p:sldId id="425" r:id="rId127"/>
    <p:sldId id="295" r:id="rId128"/>
    <p:sldId id="347" r:id="rId129"/>
    <p:sldId id="331" r:id="rId130"/>
    <p:sldId id="379" r:id="rId131"/>
    <p:sldId id="355" r:id="rId132"/>
    <p:sldId id="356" r:id="rId133"/>
    <p:sldId id="257" r:id="rId134"/>
    <p:sldId id="410" r:id="rId135"/>
    <p:sldId id="286" r:id="rId136"/>
    <p:sldId id="315" r:id="rId137"/>
  </p:sldIdLst>
  <p:sldSz cx="12192000" cy="6858000"/>
  <p:notesSz cx="6858000" cy="9144000"/>
  <p:photoAlbum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C69B2-7933-4A97-8044-02D1F7817201}" type="datetimeFigureOut">
              <a:rPr lang="nl-BE" smtClean="0"/>
              <a:t>21/09/2017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2AD03-0E78-4719-B1FE-1A3BEBA986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832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C69B2-7933-4A97-8044-02D1F7817201}" type="datetimeFigureOut">
              <a:rPr lang="nl-BE" smtClean="0"/>
              <a:t>21/09/2017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2AD03-0E78-4719-B1FE-1A3BEBA986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3350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C69B2-7933-4A97-8044-02D1F7817201}" type="datetimeFigureOut">
              <a:rPr lang="nl-BE" smtClean="0"/>
              <a:t>21/09/2017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2AD03-0E78-4719-B1FE-1A3BEBA986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7473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C69B2-7933-4A97-8044-02D1F7817201}" type="datetimeFigureOut">
              <a:rPr lang="nl-BE" smtClean="0"/>
              <a:t>21/09/2017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2AD03-0E78-4719-B1FE-1A3BEBA986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43660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C69B2-7933-4A97-8044-02D1F7817201}" type="datetimeFigureOut">
              <a:rPr lang="nl-BE" smtClean="0"/>
              <a:t>21/09/2017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2AD03-0E78-4719-B1FE-1A3BEBA986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185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C69B2-7933-4A97-8044-02D1F7817201}" type="datetimeFigureOut">
              <a:rPr lang="nl-BE" smtClean="0"/>
              <a:t>21/09/2017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2AD03-0E78-4719-B1FE-1A3BEBA986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7013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C69B2-7933-4A97-8044-02D1F7817201}" type="datetimeFigureOut">
              <a:rPr lang="nl-BE" smtClean="0"/>
              <a:t>21/09/2017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2AD03-0E78-4719-B1FE-1A3BEBA986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43989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C69B2-7933-4A97-8044-02D1F7817201}" type="datetimeFigureOut">
              <a:rPr lang="nl-BE" smtClean="0"/>
              <a:t>21/09/2017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2AD03-0E78-4719-B1FE-1A3BEBA986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55100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C69B2-7933-4A97-8044-02D1F7817201}" type="datetimeFigureOut">
              <a:rPr lang="nl-BE" smtClean="0"/>
              <a:t>21/09/2017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2AD03-0E78-4719-B1FE-1A3BEBA986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47758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C69B2-7933-4A97-8044-02D1F7817201}" type="datetimeFigureOut">
              <a:rPr lang="nl-BE" smtClean="0"/>
              <a:t>21/09/2017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2AD03-0E78-4719-B1FE-1A3BEBA986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15366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C69B2-7933-4A97-8044-02D1F7817201}" type="datetimeFigureOut">
              <a:rPr lang="nl-BE" smtClean="0"/>
              <a:t>21/09/2017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2AD03-0E78-4719-B1FE-1A3BEBA986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8182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C69B2-7933-4A97-8044-02D1F7817201}" type="datetimeFigureOut">
              <a:rPr lang="nl-BE" smtClean="0"/>
              <a:t>21/09/2017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2AD03-0E78-4719-B1FE-1A3BEBA986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33063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smtClean="0"/>
              <a:t>U5 </a:t>
            </a:r>
            <a:r>
              <a:rPr lang="nl-BE" dirty="0" err="1" smtClean="0"/>
              <a:t>Comer</a:t>
            </a:r>
            <a:r>
              <a:rPr lang="nl-BE" dirty="0" smtClean="0"/>
              <a:t> con </a:t>
            </a:r>
            <a:r>
              <a:rPr lang="nl-BE" dirty="0" err="1" smtClean="0"/>
              <a:t>gusto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smtClean="0"/>
              <a:t>EXTRA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7861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vocabu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405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v met klinkerwis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63" y="0"/>
            <a:ext cx="9134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02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klinkerwisselin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3" y="0"/>
            <a:ext cx="90836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458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el chocolate chis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7620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06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rico delicioso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7"/>
          <a:stretch/>
        </p:blipFill>
        <p:spPr>
          <a:xfrm>
            <a:off x="2244323" y="191069"/>
            <a:ext cx="8194675" cy="6414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984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me gust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0"/>
            <a:ext cx="56880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70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tomate refr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750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325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foto intr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53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la cantidad de bar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75" y="0"/>
            <a:ext cx="85788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7178722" y="0"/>
            <a:ext cx="3043451" cy="80521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5763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postres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9"/>
          <a:stretch/>
        </p:blipFill>
        <p:spPr>
          <a:xfrm>
            <a:off x="4149560" y="286603"/>
            <a:ext cx="4846637" cy="6155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566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la comida articulo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850" y="0"/>
            <a:ext cx="5700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237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reposteria esp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0"/>
          <a:stretch/>
        </p:blipFill>
        <p:spPr>
          <a:xfrm>
            <a:off x="4408867" y="300251"/>
            <a:ext cx="4846637" cy="61687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811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se impersonal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24"/>
          <a:stretch/>
        </p:blipFill>
        <p:spPr>
          <a:xfrm>
            <a:off x="2001671" y="423081"/>
            <a:ext cx="9144000" cy="58139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321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verbos en la cocin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025" y="0"/>
            <a:ext cx="54403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23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la cocina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3"/>
          <a:stretch/>
        </p:blipFill>
        <p:spPr>
          <a:xfrm>
            <a:off x="3972138" y="477671"/>
            <a:ext cx="4846637" cy="5670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077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obj para cocinar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6"/>
          <a:stretch/>
        </p:blipFill>
        <p:spPr>
          <a:xfrm>
            <a:off x="3671864" y="341193"/>
            <a:ext cx="4984750" cy="59708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56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voc de la cocin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238" y="0"/>
            <a:ext cx="48339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186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utensilio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75" y="0"/>
            <a:ext cx="5302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678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cocina vo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253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utensilios en la cocina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0"/>
          <a:stretch/>
        </p:blipFill>
        <p:spPr>
          <a:xfrm>
            <a:off x="4515679" y="191069"/>
            <a:ext cx="3870325" cy="63052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124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cocinamo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5"/>
          <a:stretch/>
        </p:blipFill>
        <p:spPr>
          <a:xfrm>
            <a:off x="2953603" y="204716"/>
            <a:ext cx="6858000" cy="637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407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medidas y envase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4"/>
          <a:stretch/>
        </p:blipFill>
        <p:spPr>
          <a:xfrm>
            <a:off x="3978821" y="218364"/>
            <a:ext cx="4751387" cy="6496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550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cocin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436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v de cocin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0"/>
            <a:ext cx="8813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714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yo quiero extr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0"/>
            <a:ext cx="5384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187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numero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238" y="0"/>
            <a:ext cx="48339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349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numero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727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los numero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6196084" y="95535"/>
            <a:ext cx="996286" cy="38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Rechthoek 3"/>
          <p:cNvSpPr/>
          <p:nvPr/>
        </p:nvSpPr>
        <p:spPr>
          <a:xfrm>
            <a:off x="6196084" y="477673"/>
            <a:ext cx="996286" cy="272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/>
          <p:cNvSpPr/>
          <p:nvPr/>
        </p:nvSpPr>
        <p:spPr>
          <a:xfrm>
            <a:off x="6196084" y="696037"/>
            <a:ext cx="996286" cy="38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/>
          <p:cNvSpPr/>
          <p:nvPr/>
        </p:nvSpPr>
        <p:spPr>
          <a:xfrm>
            <a:off x="6196084" y="1078175"/>
            <a:ext cx="996286" cy="38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6196084" y="1296541"/>
            <a:ext cx="996286" cy="38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7370952" y="95535"/>
            <a:ext cx="996286" cy="38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/>
          <p:cNvSpPr/>
          <p:nvPr/>
        </p:nvSpPr>
        <p:spPr>
          <a:xfrm>
            <a:off x="7357304" y="368489"/>
            <a:ext cx="996286" cy="38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hthoek 9"/>
          <p:cNvSpPr/>
          <p:nvPr/>
        </p:nvSpPr>
        <p:spPr>
          <a:xfrm>
            <a:off x="7370952" y="696037"/>
            <a:ext cx="996286" cy="38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Rechthoek 10"/>
          <p:cNvSpPr/>
          <p:nvPr/>
        </p:nvSpPr>
        <p:spPr>
          <a:xfrm>
            <a:off x="7357304" y="928047"/>
            <a:ext cx="996286" cy="38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/>
          <p:cNvSpPr/>
          <p:nvPr/>
        </p:nvSpPr>
        <p:spPr>
          <a:xfrm>
            <a:off x="7356724" y="1296539"/>
            <a:ext cx="996286" cy="38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/>
          <p:cNvSpPr/>
          <p:nvPr/>
        </p:nvSpPr>
        <p:spPr>
          <a:xfrm>
            <a:off x="4121624" y="1678677"/>
            <a:ext cx="996286" cy="38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Rechthoek 13"/>
          <p:cNvSpPr/>
          <p:nvPr/>
        </p:nvSpPr>
        <p:spPr>
          <a:xfrm>
            <a:off x="4121624" y="1897043"/>
            <a:ext cx="996286" cy="38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Rechthoek 14"/>
          <p:cNvSpPr/>
          <p:nvPr/>
        </p:nvSpPr>
        <p:spPr>
          <a:xfrm>
            <a:off x="4121624" y="2088112"/>
            <a:ext cx="996286" cy="38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Rechthoek 15"/>
          <p:cNvSpPr/>
          <p:nvPr/>
        </p:nvSpPr>
        <p:spPr>
          <a:xfrm>
            <a:off x="4121624" y="2306479"/>
            <a:ext cx="996286" cy="38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Rechthoek 16"/>
          <p:cNvSpPr/>
          <p:nvPr/>
        </p:nvSpPr>
        <p:spPr>
          <a:xfrm>
            <a:off x="4121624" y="2647676"/>
            <a:ext cx="996286" cy="38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/>
          <p:cNvSpPr/>
          <p:nvPr/>
        </p:nvSpPr>
        <p:spPr>
          <a:xfrm>
            <a:off x="4121624" y="2825102"/>
            <a:ext cx="996286" cy="38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Rechthoek 18"/>
          <p:cNvSpPr/>
          <p:nvPr/>
        </p:nvSpPr>
        <p:spPr>
          <a:xfrm>
            <a:off x="4121624" y="3074181"/>
            <a:ext cx="996286" cy="38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Rechthoek 19"/>
          <p:cNvSpPr/>
          <p:nvPr/>
        </p:nvSpPr>
        <p:spPr>
          <a:xfrm>
            <a:off x="4121624" y="3309617"/>
            <a:ext cx="996286" cy="38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Rechthoek 20"/>
          <p:cNvSpPr/>
          <p:nvPr/>
        </p:nvSpPr>
        <p:spPr>
          <a:xfrm>
            <a:off x="4121624" y="3558696"/>
            <a:ext cx="996286" cy="38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Rechthoek 21"/>
          <p:cNvSpPr/>
          <p:nvPr/>
        </p:nvSpPr>
        <p:spPr>
          <a:xfrm>
            <a:off x="4121623" y="3807782"/>
            <a:ext cx="1091821" cy="38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Rechthoek 22"/>
          <p:cNvSpPr/>
          <p:nvPr/>
        </p:nvSpPr>
        <p:spPr>
          <a:xfrm>
            <a:off x="4121622" y="4176274"/>
            <a:ext cx="696038" cy="38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Rechthoek 23"/>
          <p:cNvSpPr/>
          <p:nvPr/>
        </p:nvSpPr>
        <p:spPr>
          <a:xfrm>
            <a:off x="5098920" y="4193346"/>
            <a:ext cx="564259" cy="38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Rechthoek 24"/>
          <p:cNvSpPr/>
          <p:nvPr/>
        </p:nvSpPr>
        <p:spPr>
          <a:xfrm>
            <a:off x="5944439" y="4193346"/>
            <a:ext cx="497304" cy="38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6" name="Rechthoek 25"/>
          <p:cNvSpPr/>
          <p:nvPr/>
        </p:nvSpPr>
        <p:spPr>
          <a:xfrm>
            <a:off x="6748176" y="4189920"/>
            <a:ext cx="622776" cy="38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Rechthoek 26"/>
          <p:cNvSpPr/>
          <p:nvPr/>
        </p:nvSpPr>
        <p:spPr>
          <a:xfrm>
            <a:off x="7677385" y="4176274"/>
            <a:ext cx="996286" cy="38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2338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94" y="354317"/>
            <a:ext cx="7724633" cy="5971525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2579427" y="1596788"/>
            <a:ext cx="914400" cy="20471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Rechthoek 3"/>
          <p:cNvSpPr/>
          <p:nvPr/>
        </p:nvSpPr>
        <p:spPr>
          <a:xfrm flipV="1">
            <a:off x="4110251" y="1555845"/>
            <a:ext cx="914400" cy="152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/>
          <p:cNvSpPr/>
          <p:nvPr/>
        </p:nvSpPr>
        <p:spPr>
          <a:xfrm>
            <a:off x="5800297" y="1555844"/>
            <a:ext cx="1123667" cy="24565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/>
          <p:cNvSpPr/>
          <p:nvPr/>
        </p:nvSpPr>
        <p:spPr>
          <a:xfrm>
            <a:off x="7767850" y="1528547"/>
            <a:ext cx="914400" cy="20471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2668138" y="3756599"/>
            <a:ext cx="914400" cy="20471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4110251" y="3756599"/>
            <a:ext cx="1321558" cy="20471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/>
          <p:cNvSpPr/>
          <p:nvPr/>
        </p:nvSpPr>
        <p:spPr>
          <a:xfrm>
            <a:off x="7494896" y="3756599"/>
            <a:ext cx="1539922" cy="25248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229355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contar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" t="13532" r="4279" b="4477"/>
          <a:stretch/>
        </p:blipFill>
        <p:spPr>
          <a:xfrm>
            <a:off x="1869742" y="928048"/>
            <a:ext cx="8407021" cy="56228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704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fases del dia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43"/>
          <a:stretch/>
        </p:blipFill>
        <p:spPr>
          <a:xfrm>
            <a:off x="4040377" y="354841"/>
            <a:ext cx="4846637" cy="60732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60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qué hora 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31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verduras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7"/>
          <a:stretch/>
        </p:blipFill>
        <p:spPr>
          <a:xfrm>
            <a:off x="4026730" y="259307"/>
            <a:ext cx="4846637" cy="6264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335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q hora 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850" y="0"/>
            <a:ext cx="7986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372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hora y fech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75" y="0"/>
            <a:ext cx="5302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478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klok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0" b="7065"/>
          <a:stretch/>
        </p:blipFill>
        <p:spPr>
          <a:xfrm>
            <a:off x="3678238" y="1091821"/>
            <a:ext cx="4833937" cy="52816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392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a q hora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>
          <a:xfrm>
            <a:off x="2557818" y="914400"/>
            <a:ext cx="68580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255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toma té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13" y="0"/>
            <a:ext cx="79279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599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chiste com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926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ir de bar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63" y="0"/>
            <a:ext cx="638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132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fruta de temporad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88" y="0"/>
            <a:ext cx="9774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57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frut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688" y="0"/>
            <a:ext cx="77930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55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verdur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1705970" y="1023582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Rechthoek 3"/>
          <p:cNvSpPr/>
          <p:nvPr/>
        </p:nvSpPr>
        <p:spPr>
          <a:xfrm>
            <a:off x="2952465" y="1023582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/>
          <p:cNvSpPr/>
          <p:nvPr/>
        </p:nvSpPr>
        <p:spPr>
          <a:xfrm>
            <a:off x="4299045" y="1023582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/>
          <p:cNvSpPr/>
          <p:nvPr/>
        </p:nvSpPr>
        <p:spPr>
          <a:xfrm>
            <a:off x="5604679" y="1023581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6751090" y="1023581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8097669" y="1023581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/>
          <p:cNvSpPr/>
          <p:nvPr/>
        </p:nvSpPr>
        <p:spPr>
          <a:xfrm>
            <a:off x="9503388" y="1023581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hthoek 9"/>
          <p:cNvSpPr/>
          <p:nvPr/>
        </p:nvSpPr>
        <p:spPr>
          <a:xfrm>
            <a:off x="1705969" y="2320119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Rechthoek 10"/>
          <p:cNvSpPr/>
          <p:nvPr/>
        </p:nvSpPr>
        <p:spPr>
          <a:xfrm>
            <a:off x="2952465" y="2456596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/>
          <p:cNvSpPr/>
          <p:nvPr/>
        </p:nvSpPr>
        <p:spPr>
          <a:xfrm>
            <a:off x="6669204" y="2320118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/>
          <p:cNvSpPr/>
          <p:nvPr/>
        </p:nvSpPr>
        <p:spPr>
          <a:xfrm>
            <a:off x="7915698" y="2183640"/>
            <a:ext cx="1246495" cy="2729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Rechthoek 13"/>
          <p:cNvSpPr/>
          <p:nvPr/>
        </p:nvSpPr>
        <p:spPr>
          <a:xfrm>
            <a:off x="1774208" y="3616656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Rechthoek 14"/>
          <p:cNvSpPr/>
          <p:nvPr/>
        </p:nvSpPr>
        <p:spPr>
          <a:xfrm>
            <a:off x="2966113" y="3616655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Rechthoek 15"/>
          <p:cNvSpPr/>
          <p:nvPr/>
        </p:nvSpPr>
        <p:spPr>
          <a:xfrm>
            <a:off x="4158018" y="3753132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Rechthoek 16"/>
          <p:cNvSpPr/>
          <p:nvPr/>
        </p:nvSpPr>
        <p:spPr>
          <a:xfrm>
            <a:off x="5217993" y="3616653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/>
          <p:cNvSpPr/>
          <p:nvPr/>
        </p:nvSpPr>
        <p:spPr>
          <a:xfrm>
            <a:off x="8120414" y="3616653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Rechthoek 18"/>
          <p:cNvSpPr/>
          <p:nvPr/>
        </p:nvSpPr>
        <p:spPr>
          <a:xfrm>
            <a:off x="2952464" y="4913189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Rechthoek 19"/>
          <p:cNvSpPr/>
          <p:nvPr/>
        </p:nvSpPr>
        <p:spPr>
          <a:xfrm>
            <a:off x="6414447" y="5056491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Rechthoek 20"/>
          <p:cNvSpPr/>
          <p:nvPr/>
        </p:nvSpPr>
        <p:spPr>
          <a:xfrm>
            <a:off x="8097668" y="4984841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Rechthoek 21"/>
          <p:cNvSpPr/>
          <p:nvPr/>
        </p:nvSpPr>
        <p:spPr>
          <a:xfrm>
            <a:off x="3020703" y="6346206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Rechthoek 22"/>
          <p:cNvSpPr/>
          <p:nvPr/>
        </p:nvSpPr>
        <p:spPr>
          <a:xfrm>
            <a:off x="6955803" y="6325724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Rechthoek 23"/>
          <p:cNvSpPr/>
          <p:nvPr/>
        </p:nvSpPr>
        <p:spPr>
          <a:xfrm>
            <a:off x="8120414" y="6359850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Rechthoek 24"/>
          <p:cNvSpPr/>
          <p:nvPr/>
        </p:nvSpPr>
        <p:spPr>
          <a:xfrm>
            <a:off x="9321416" y="6475857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2478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verdura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9"/>
          <a:stretch/>
        </p:blipFill>
        <p:spPr>
          <a:xfrm>
            <a:off x="4054996" y="150125"/>
            <a:ext cx="4737100" cy="65645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7438029" y="859809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Rechthoek 3"/>
          <p:cNvSpPr/>
          <p:nvPr/>
        </p:nvSpPr>
        <p:spPr>
          <a:xfrm>
            <a:off x="5540991" y="1842448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/>
          <p:cNvSpPr/>
          <p:nvPr/>
        </p:nvSpPr>
        <p:spPr>
          <a:xfrm>
            <a:off x="7559248" y="2074456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/>
          <p:cNvSpPr/>
          <p:nvPr/>
        </p:nvSpPr>
        <p:spPr>
          <a:xfrm>
            <a:off x="6423546" y="2388359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4285397" y="3159456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5891283" y="3022978"/>
            <a:ext cx="1191905" cy="23883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/>
          <p:cNvSpPr/>
          <p:nvPr/>
        </p:nvSpPr>
        <p:spPr>
          <a:xfrm>
            <a:off x="7559247" y="4394577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hthoek 9"/>
          <p:cNvSpPr/>
          <p:nvPr/>
        </p:nvSpPr>
        <p:spPr>
          <a:xfrm>
            <a:off x="5008728" y="6168787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409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fruta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9"/>
          <a:stretch/>
        </p:blipFill>
        <p:spPr>
          <a:xfrm>
            <a:off x="2953603" y="95535"/>
            <a:ext cx="6858000" cy="65645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3937379" y="2374711"/>
            <a:ext cx="1187356" cy="3548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Rechthoek 10"/>
          <p:cNvSpPr/>
          <p:nvPr/>
        </p:nvSpPr>
        <p:spPr>
          <a:xfrm>
            <a:off x="5898107" y="2374711"/>
            <a:ext cx="1187356" cy="3548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/>
          <p:cNvSpPr/>
          <p:nvPr/>
        </p:nvSpPr>
        <p:spPr>
          <a:xfrm>
            <a:off x="7690513" y="2345140"/>
            <a:ext cx="1187356" cy="3548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/>
          <p:cNvSpPr/>
          <p:nvPr/>
        </p:nvSpPr>
        <p:spPr>
          <a:xfrm>
            <a:off x="3937379" y="4176215"/>
            <a:ext cx="1187356" cy="3548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Rechthoek 13"/>
          <p:cNvSpPr/>
          <p:nvPr/>
        </p:nvSpPr>
        <p:spPr>
          <a:xfrm>
            <a:off x="5898107" y="4176215"/>
            <a:ext cx="1187356" cy="3548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Rechthoek 14"/>
          <p:cNvSpPr/>
          <p:nvPr/>
        </p:nvSpPr>
        <p:spPr>
          <a:xfrm>
            <a:off x="7690513" y="4176215"/>
            <a:ext cx="1187356" cy="3548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Rechthoek 15"/>
          <p:cNvSpPr/>
          <p:nvPr/>
        </p:nvSpPr>
        <p:spPr>
          <a:xfrm>
            <a:off x="3916338" y="6189260"/>
            <a:ext cx="1187356" cy="3548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Rechthoek 16"/>
          <p:cNvSpPr/>
          <p:nvPr/>
        </p:nvSpPr>
        <p:spPr>
          <a:xfrm>
            <a:off x="5788925" y="6172200"/>
            <a:ext cx="1187356" cy="3548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/>
          <p:cNvSpPr/>
          <p:nvPr/>
        </p:nvSpPr>
        <p:spPr>
          <a:xfrm>
            <a:off x="7690513" y="6189260"/>
            <a:ext cx="1187356" cy="3207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219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las fruta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6" t="16120" r="1126" b="796"/>
          <a:stretch/>
        </p:blipFill>
        <p:spPr>
          <a:xfrm>
            <a:off x="3590002" y="436729"/>
            <a:ext cx="4846637" cy="56979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3944203" y="2866030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Rechthoek 3"/>
          <p:cNvSpPr/>
          <p:nvPr/>
        </p:nvSpPr>
        <p:spPr>
          <a:xfrm>
            <a:off x="3854331" y="4363872"/>
            <a:ext cx="1249932" cy="39578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/>
          <p:cNvSpPr/>
          <p:nvPr/>
        </p:nvSpPr>
        <p:spPr>
          <a:xfrm>
            <a:off x="5568287" y="4363871"/>
            <a:ext cx="1154395" cy="39578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/>
          <p:cNvSpPr/>
          <p:nvPr/>
        </p:nvSpPr>
        <p:spPr>
          <a:xfrm>
            <a:off x="7235588" y="5861714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431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com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38" y="0"/>
            <a:ext cx="93313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971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quiz fruta y verdura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2"/>
          <a:stretch/>
        </p:blipFill>
        <p:spPr>
          <a:xfrm>
            <a:off x="3766734" y="313898"/>
            <a:ext cx="5149850" cy="63325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25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verdur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613" y="0"/>
            <a:ext cx="49307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13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las mejores bebidas en veran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75" y="0"/>
            <a:ext cx="8578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71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batido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5"/>
          <a:stretch/>
        </p:blipFill>
        <p:spPr>
          <a:xfrm>
            <a:off x="3999434" y="327547"/>
            <a:ext cx="4846637" cy="6100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596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bebi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927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bebida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6"/>
          <a:stretch/>
        </p:blipFill>
        <p:spPr>
          <a:xfrm>
            <a:off x="3821325" y="436729"/>
            <a:ext cx="5149850" cy="5977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29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cervez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138" y="0"/>
            <a:ext cx="74501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86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chiste bebid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63" y="0"/>
            <a:ext cx="69738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39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bebidas chis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788" y="0"/>
            <a:ext cx="7464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562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vin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301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a que hora comemos - kopi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695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agua con g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0" y="0"/>
            <a:ext cx="5522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513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frutos seco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7"/>
          <a:stretch/>
        </p:blipFill>
        <p:spPr>
          <a:xfrm>
            <a:off x="3878191" y="245660"/>
            <a:ext cx="4843463" cy="6264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28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comer en el quiosco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8"/>
          <a:stretch/>
        </p:blipFill>
        <p:spPr>
          <a:xfrm>
            <a:off x="3862956" y="504966"/>
            <a:ext cx="4846637" cy="5738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709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nuec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913"/>
            <a:ext cx="12192000" cy="5716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502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voc y precio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25" y="0"/>
            <a:ext cx="8056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60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vocab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6" b="4080"/>
          <a:stretch/>
        </p:blipFill>
        <p:spPr>
          <a:xfrm>
            <a:off x="2817126" y="859808"/>
            <a:ext cx="6858000" cy="5145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281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frutas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4"/>
          <a:stretch/>
        </p:blipFill>
        <p:spPr>
          <a:xfrm>
            <a:off x="3849000" y="109182"/>
            <a:ext cx="4792663" cy="66328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7096834" y="204716"/>
            <a:ext cx="1449293" cy="51861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2019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las frut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049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fruta ej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75" y="0"/>
            <a:ext cx="9721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625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mi fruta favorita e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41"/>
          <a:stretch/>
        </p:blipFill>
        <p:spPr>
          <a:xfrm>
            <a:off x="3324059" y="368489"/>
            <a:ext cx="6499225" cy="60459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122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y U7 frecuenci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38" y="0"/>
            <a:ext cx="110077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794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frut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413" y="0"/>
            <a:ext cx="50815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3875964" y="641445"/>
            <a:ext cx="1228299" cy="34119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Rechthoek 3"/>
          <p:cNvSpPr/>
          <p:nvPr/>
        </p:nvSpPr>
        <p:spPr>
          <a:xfrm>
            <a:off x="5481056" y="1599063"/>
            <a:ext cx="1228299" cy="34119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/>
          <p:cNvSpPr/>
          <p:nvPr/>
        </p:nvSpPr>
        <p:spPr>
          <a:xfrm>
            <a:off x="6539552" y="757451"/>
            <a:ext cx="1228299" cy="34119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/>
          <p:cNvSpPr/>
          <p:nvPr/>
        </p:nvSpPr>
        <p:spPr>
          <a:xfrm>
            <a:off x="4252757" y="2376985"/>
            <a:ext cx="1228299" cy="34119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5481056" y="3258403"/>
            <a:ext cx="1228299" cy="34119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7243891" y="2206388"/>
            <a:ext cx="1228299" cy="34119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/>
          <p:cNvSpPr/>
          <p:nvPr/>
        </p:nvSpPr>
        <p:spPr>
          <a:xfrm>
            <a:off x="3875964" y="3722427"/>
            <a:ext cx="1228299" cy="34119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hthoek 9"/>
          <p:cNvSpPr/>
          <p:nvPr/>
        </p:nvSpPr>
        <p:spPr>
          <a:xfrm>
            <a:off x="7148718" y="3572302"/>
            <a:ext cx="1228299" cy="34119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Rechthoek 10"/>
          <p:cNvSpPr/>
          <p:nvPr/>
        </p:nvSpPr>
        <p:spPr>
          <a:xfrm>
            <a:off x="3769056" y="5119616"/>
            <a:ext cx="1228299" cy="34119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/>
          <p:cNvSpPr/>
          <p:nvPr/>
        </p:nvSpPr>
        <p:spPr>
          <a:xfrm>
            <a:off x="5360499" y="6171063"/>
            <a:ext cx="1228299" cy="34119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/>
          <p:cNvSpPr/>
          <p:nvPr/>
        </p:nvSpPr>
        <p:spPr>
          <a:xfrm>
            <a:off x="7407701" y="5119616"/>
            <a:ext cx="1228299" cy="34119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735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comida oton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0"/>
            <a:ext cx="94742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750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alimentos y bebid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688" y="0"/>
            <a:ext cx="3222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183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las salsa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7"/>
          <a:stretch/>
        </p:blipFill>
        <p:spPr>
          <a:xfrm>
            <a:off x="3985786" y="286603"/>
            <a:ext cx="4846637" cy="6264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134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las especia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1"/>
          <a:stretch/>
        </p:blipFill>
        <p:spPr>
          <a:xfrm>
            <a:off x="3794718" y="409433"/>
            <a:ext cx="4846637" cy="61960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9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los helados sabore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8"/>
          <a:stretch/>
        </p:blipFill>
        <p:spPr>
          <a:xfrm>
            <a:off x="3931195" y="259308"/>
            <a:ext cx="4846637" cy="6141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43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l helado favorito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" t="2786" r="216" b="13632"/>
          <a:stretch/>
        </p:blipFill>
        <p:spPr>
          <a:xfrm>
            <a:off x="3323776" y="409433"/>
            <a:ext cx="6307137" cy="5732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403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l bocadill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836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comid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63" y="0"/>
            <a:ext cx="7712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830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caramelos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6"/>
          <a:stretch/>
        </p:blipFill>
        <p:spPr>
          <a:xfrm>
            <a:off x="4108616" y="368490"/>
            <a:ext cx="4846637" cy="61141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027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y U7 frecuenciaa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6"/>
          <a:stretch/>
        </p:blipFill>
        <p:spPr>
          <a:xfrm>
            <a:off x="3713471" y="0"/>
            <a:ext cx="4819650" cy="65304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7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comidas al di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0"/>
            <a:ext cx="5770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409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l desayuno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38"/>
          <a:stretch/>
        </p:blipFill>
        <p:spPr>
          <a:xfrm>
            <a:off x="4286038" y="464023"/>
            <a:ext cx="4846637" cy="60050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4585648" y="1746913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Rechthoek 3"/>
          <p:cNvSpPr/>
          <p:nvPr/>
        </p:nvSpPr>
        <p:spPr>
          <a:xfrm>
            <a:off x="7697337" y="1746913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/>
          <p:cNvSpPr/>
          <p:nvPr/>
        </p:nvSpPr>
        <p:spPr>
          <a:xfrm>
            <a:off x="4435522" y="4885898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/>
          <p:cNvSpPr/>
          <p:nvPr/>
        </p:nvSpPr>
        <p:spPr>
          <a:xfrm>
            <a:off x="6032310" y="4885897"/>
            <a:ext cx="1392072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7582492" y="4885896"/>
            <a:ext cx="1550183" cy="2729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2403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desayun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592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el desa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0"/>
            <a:ext cx="75184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663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desayuno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2"/>
          <a:stretch/>
        </p:blipFill>
        <p:spPr>
          <a:xfrm>
            <a:off x="2107845" y="0"/>
            <a:ext cx="8193087" cy="66191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7588155" y="122830"/>
            <a:ext cx="2603595" cy="7233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963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pan vo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238" y="0"/>
            <a:ext cx="94059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7724633" y="-1"/>
            <a:ext cx="3073542" cy="11873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3747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mediodi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63"/>
            <a:ext cx="12192000" cy="6670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545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comida 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25"/>
            <a:ext cx="12192000" cy="6635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885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comida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4"/>
          <a:stretch/>
        </p:blipFill>
        <p:spPr>
          <a:xfrm>
            <a:off x="3835661" y="286603"/>
            <a:ext cx="4846637" cy="62233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372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mi comida esp favorita es..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" t="3781" r="649" b="13035"/>
          <a:stretch/>
        </p:blipFill>
        <p:spPr>
          <a:xfrm>
            <a:off x="3651322" y="491319"/>
            <a:ext cx="6307137" cy="5704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299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adv de frecuencia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1"/>
          <a:stretch/>
        </p:blipFill>
        <p:spPr>
          <a:xfrm>
            <a:off x="3780383" y="245660"/>
            <a:ext cx="5149850" cy="6318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585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marisco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206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pesc extr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288" y="0"/>
            <a:ext cx="6321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245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pesc y maris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9"/>
          <a:stretch/>
        </p:blipFill>
        <p:spPr>
          <a:xfrm>
            <a:off x="3049137" y="354842"/>
            <a:ext cx="6858000" cy="6155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598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la comid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0"/>
            <a:ext cx="111585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815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comidas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2967250" y="232012"/>
            <a:ext cx="6858000" cy="64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719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maneras de prepar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75" y="0"/>
            <a:ext cx="8731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54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meriend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982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cen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525" y="0"/>
            <a:ext cx="7600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96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café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7" b="7462"/>
          <a:stretch/>
        </p:blipFill>
        <p:spPr>
          <a:xfrm>
            <a:off x="3354388" y="327546"/>
            <a:ext cx="5481637" cy="6018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024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caféé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5" b="5671"/>
          <a:stretch/>
        </p:blipFill>
        <p:spPr>
          <a:xfrm>
            <a:off x="2001838" y="1023582"/>
            <a:ext cx="8188325" cy="54454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95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en el supermer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590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el caféé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7315200" y="5773004"/>
            <a:ext cx="2209800" cy="9826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3962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el cafééé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88" y="0"/>
            <a:ext cx="9901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337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refran café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48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refran el café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0"/>
            <a:ext cx="60452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22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una taza de café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75" y="0"/>
            <a:ext cx="6292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309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pedir un café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0"/>
          <a:stretch/>
        </p:blipFill>
        <p:spPr>
          <a:xfrm>
            <a:off x="4026730" y="313898"/>
            <a:ext cx="4846637" cy="61687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205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l café com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588" y="0"/>
            <a:ext cx="7870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48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n la mesa vo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8" y="0"/>
            <a:ext cx="114379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7028597" y="6073254"/>
            <a:ext cx="4544704" cy="6414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1214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la mes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8" y="0"/>
            <a:ext cx="121253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779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en la mes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00" y="0"/>
            <a:ext cx="5054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813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en el mercad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647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chiste sopa tenedo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0"/>
            <a:ext cx="68310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094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tafelbenodigdheden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6"/>
          <a:stretch/>
        </p:blipFill>
        <p:spPr>
          <a:xfrm>
            <a:off x="4135912" y="259307"/>
            <a:ext cx="4846637" cy="625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4981433" y="1624084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Rechthoek 3"/>
          <p:cNvSpPr/>
          <p:nvPr/>
        </p:nvSpPr>
        <p:spPr>
          <a:xfrm>
            <a:off x="7165075" y="1624084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/>
          <p:cNvSpPr/>
          <p:nvPr/>
        </p:nvSpPr>
        <p:spPr>
          <a:xfrm>
            <a:off x="4981433" y="3261816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/>
          <p:cNvSpPr/>
          <p:nvPr/>
        </p:nvSpPr>
        <p:spPr>
          <a:xfrm>
            <a:off x="7165074" y="3261815"/>
            <a:ext cx="1064525" cy="2729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4872251" y="5022377"/>
            <a:ext cx="1378424" cy="2593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9249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n el resto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4"/>
          <a:stretch/>
        </p:blipFill>
        <p:spPr>
          <a:xfrm>
            <a:off x="1648086" y="218364"/>
            <a:ext cx="9223375" cy="6496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7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el menu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757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n el restaurante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9"/>
          <a:stretch/>
        </p:blipFill>
        <p:spPr>
          <a:xfrm>
            <a:off x="3999434" y="232012"/>
            <a:ext cx="4846637" cy="6155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34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chiste restauran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75" y="0"/>
            <a:ext cx="10737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466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comid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813" y="0"/>
            <a:ext cx="7316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530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el restauran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613" y="0"/>
            <a:ext cx="49307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057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en el restauran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0"/>
            <a:ext cx="9131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828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q van a pedi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585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653" y="668740"/>
            <a:ext cx="7629099" cy="572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511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q van a tomar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6"/>
          <a:stretch/>
        </p:blipFill>
        <p:spPr>
          <a:xfrm>
            <a:off x="1747744" y="177421"/>
            <a:ext cx="9242425" cy="6387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949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quiz comida esp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33"/>
          <a:stretch/>
        </p:blipFill>
        <p:spPr>
          <a:xfrm>
            <a:off x="2909059" y="341194"/>
            <a:ext cx="7491413" cy="5936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645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quiz la coc esp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6"/>
          <a:stretch/>
        </p:blipFill>
        <p:spPr>
          <a:xfrm>
            <a:off x="4231446" y="395785"/>
            <a:ext cx="4846637" cy="61141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15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gastron esp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1"/>
          <a:stretch/>
        </p:blipFill>
        <p:spPr>
          <a:xfrm>
            <a:off x="3917548" y="286603"/>
            <a:ext cx="4846637" cy="6182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96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tapas quiz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03"/>
          <a:stretch/>
        </p:blipFill>
        <p:spPr>
          <a:xfrm>
            <a:off x="2517964" y="532263"/>
            <a:ext cx="7891463" cy="55273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418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whatsapp pedir chis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721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formas de pago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9"/>
          <a:stretch/>
        </p:blipFill>
        <p:spPr>
          <a:xfrm>
            <a:off x="4054026" y="409432"/>
            <a:ext cx="4846637" cy="61551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6673756" y="4080680"/>
            <a:ext cx="2226907" cy="30025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036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frases de bar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375" y="0"/>
            <a:ext cx="4159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065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prod tipicos de Esp map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593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xtra dipt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0"/>
          <a:stretch/>
        </p:blipFill>
        <p:spPr>
          <a:xfrm>
            <a:off x="3821326" y="232012"/>
            <a:ext cx="5149850" cy="63052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842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5</Words>
  <Application>Microsoft Office PowerPoint</Application>
  <PresentationFormat>Breedbeeld</PresentationFormat>
  <Paragraphs>2</Paragraphs>
  <Slides>136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136</vt:i4>
      </vt:variant>
    </vt:vector>
  </HeadingPairs>
  <TitlesOfParts>
    <vt:vector size="140" baseType="lpstr">
      <vt:lpstr>Arial</vt:lpstr>
      <vt:lpstr>Calibri</vt:lpstr>
      <vt:lpstr>Calibri Light</vt:lpstr>
      <vt:lpstr>Kantoorthema</vt:lpstr>
      <vt:lpstr>U5 Comer con gusto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U5 Comer con gusto</dc:title>
  <dc:creator>Katrien Gryspeerdt</dc:creator>
  <cp:lastModifiedBy>Katrien Gryspeerdt</cp:lastModifiedBy>
  <cp:revision>14</cp:revision>
  <dcterms:created xsi:type="dcterms:W3CDTF">2017-09-19T13:18:22Z</dcterms:created>
  <dcterms:modified xsi:type="dcterms:W3CDTF">2017-09-21T06:17:38Z</dcterms:modified>
</cp:coreProperties>
</file>