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314" r:id="rId5"/>
    <p:sldId id="295" r:id="rId6"/>
    <p:sldId id="330" r:id="rId7"/>
    <p:sldId id="297" r:id="rId8"/>
    <p:sldId id="303" r:id="rId9"/>
    <p:sldId id="258" r:id="rId10"/>
    <p:sldId id="296" r:id="rId11"/>
    <p:sldId id="270" r:id="rId12"/>
    <p:sldId id="275" r:id="rId13"/>
    <p:sldId id="277" r:id="rId14"/>
    <p:sldId id="288" r:id="rId15"/>
    <p:sldId id="289" r:id="rId16"/>
    <p:sldId id="285" r:id="rId17"/>
    <p:sldId id="321" r:id="rId18"/>
    <p:sldId id="325" r:id="rId19"/>
    <p:sldId id="322" r:id="rId20"/>
    <p:sldId id="284" r:id="rId21"/>
    <p:sldId id="311" r:id="rId22"/>
    <p:sldId id="287" r:id="rId23"/>
    <p:sldId id="262" r:id="rId24"/>
    <p:sldId id="300" r:id="rId25"/>
    <p:sldId id="281" r:id="rId26"/>
    <p:sldId id="265" r:id="rId27"/>
    <p:sldId id="290" r:id="rId28"/>
    <p:sldId id="293" r:id="rId29"/>
    <p:sldId id="266" r:id="rId30"/>
    <p:sldId id="267" r:id="rId31"/>
    <p:sldId id="298" r:id="rId32"/>
    <p:sldId id="315" r:id="rId33"/>
    <p:sldId id="316" r:id="rId34"/>
    <p:sldId id="317" r:id="rId35"/>
    <p:sldId id="318" r:id="rId36"/>
    <p:sldId id="319" r:id="rId37"/>
    <p:sldId id="257" r:id="rId38"/>
    <p:sldId id="329" r:id="rId39"/>
    <p:sldId id="304" r:id="rId40"/>
    <p:sldId id="301" r:id="rId41"/>
    <p:sldId id="305" r:id="rId42"/>
    <p:sldId id="263" r:id="rId43"/>
    <p:sldId id="306" r:id="rId44"/>
    <p:sldId id="260" r:id="rId45"/>
    <p:sldId id="327" r:id="rId46"/>
    <p:sldId id="307" r:id="rId47"/>
    <p:sldId id="274" r:id="rId48"/>
    <p:sldId id="308" r:id="rId49"/>
    <p:sldId id="291" r:id="rId50"/>
    <p:sldId id="326" r:id="rId51"/>
    <p:sldId id="331" r:id="rId52"/>
    <p:sldId id="280" r:id="rId53"/>
    <p:sldId id="268" r:id="rId54"/>
    <p:sldId id="278" r:id="rId55"/>
    <p:sldId id="271" r:id="rId56"/>
    <p:sldId id="272" r:id="rId57"/>
    <p:sldId id="312" r:id="rId58"/>
    <p:sldId id="313" r:id="rId59"/>
    <p:sldId id="333" r:id="rId60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8439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03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701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38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386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789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200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832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189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195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560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A68CC-2307-42C3-AA34-C9748D1B985A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0031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jt87A05m2o" TargetMode="External"/><Relationship Id="rId3" Type="http://schemas.openxmlformats.org/officeDocument/2006/relationships/hyperlink" Target="http://www.videoele.com/Archivos/A1_En_m_barrio_hay_transc.pdf" TargetMode="External"/><Relationship Id="rId7" Type="http://schemas.openxmlformats.org/officeDocument/2006/relationships/hyperlink" Target="https://www.youtube.com/watch?v=zQPlCholqlQ&amp;list=PLdzqcdsXmqB_-vJVstCddcANMoZapOD0s&amp;index=6" TargetMode="External"/><Relationship Id="rId2" Type="http://schemas.openxmlformats.org/officeDocument/2006/relationships/hyperlink" Target="http://www.videoele.com/A1_En_mi_barrio_hay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lvMh0OrcttM" TargetMode="External"/><Relationship Id="rId5" Type="http://schemas.openxmlformats.org/officeDocument/2006/relationships/hyperlink" Target="http://www.videoele.com/Archivos/A1_Dias_ymeses_Transc.pdf" TargetMode="External"/><Relationship Id="rId4" Type="http://schemas.openxmlformats.org/officeDocument/2006/relationships/hyperlink" Target="http://www.videoele.com/A1_Dias_y_meses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 smtClean="0"/>
              <a:t>Unidad</a:t>
            </a:r>
            <a:r>
              <a:rPr lang="nl-BE" dirty="0" smtClean="0"/>
              <a:t> 6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Por la </a:t>
            </a:r>
            <a:r>
              <a:rPr lang="nl-BE" dirty="0" err="1" smtClean="0"/>
              <a:t>ciudad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342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a ciudad quiz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8"/>
          <a:stretch/>
        </p:blipFill>
        <p:spPr>
          <a:xfrm>
            <a:off x="2677046" y="464024"/>
            <a:ext cx="7491413" cy="600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217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dif de la ciudad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4"/>
          <a:stretch/>
        </p:blipFill>
        <p:spPr>
          <a:xfrm>
            <a:off x="2939956" y="361666"/>
            <a:ext cx="6858000" cy="6496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024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n la call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/>
          <a:stretch/>
        </p:blipFill>
        <p:spPr>
          <a:xfrm>
            <a:off x="3822014" y="709683"/>
            <a:ext cx="4846637" cy="575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68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n la ciu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8" y="0"/>
            <a:ext cx="5026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9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ay y es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0"/>
            <a:ext cx="8634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401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ay y esta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3971451" y="504967"/>
            <a:ext cx="5149850" cy="610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66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ay o es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50" y="0"/>
            <a:ext cx="7326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99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ser estar hay ten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9944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800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tiene hay esta 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4"/>
          <a:stretch/>
        </p:blipFill>
        <p:spPr>
          <a:xfrm>
            <a:off x="1824251" y="368489"/>
            <a:ext cx="9144000" cy="6086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851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ser hay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803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ciu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0"/>
            <a:ext cx="10823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625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ay estar Madrid barri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>
          <a:xfrm>
            <a:off x="3766735" y="395785"/>
            <a:ext cx="5149850" cy="625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206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i barri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0"/>
          <a:stretch/>
        </p:blipFill>
        <p:spPr>
          <a:xfrm>
            <a:off x="4218130" y="272955"/>
            <a:ext cx="4764087" cy="6455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13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ay y 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892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como orientarse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126"/>
          <a:stretch/>
        </p:blipFill>
        <p:spPr>
          <a:xfrm>
            <a:off x="3302805" y="559558"/>
            <a:ext cx="6430963" cy="574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947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os puntos cardinal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660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xtra di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>
          <a:xfrm>
            <a:off x="4039690" y="313898"/>
            <a:ext cx="5149850" cy="625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51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dias de la sem y tiemp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0"/>
            <a:ext cx="4902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898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orario chis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430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jueves vier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322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dias de la seman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>
          <a:xfrm>
            <a:off x="4299685" y="607325"/>
            <a:ext cx="4846637" cy="625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5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como es tu ciu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5" y="0"/>
            <a:ext cx="4984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262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dias y mes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448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os dias de la sema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0"/>
            <a:ext cx="8056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682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rep de localizaci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3" y="0"/>
            <a:ext cx="10110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5024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rep de lug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80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rep lug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38" y="0"/>
            <a:ext cx="3690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928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rep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0"/>
            <a:ext cx="812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169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reposi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370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al y del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6" b="9309"/>
          <a:stretch/>
        </p:blipFill>
        <p:spPr>
          <a:xfrm>
            <a:off x="0" y="1815152"/>
            <a:ext cx="12192000" cy="4094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302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verbos ir y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29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669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ed de trans vo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3" y="0"/>
            <a:ext cx="7229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65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or la ciudad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1"/>
          <a:stretch/>
        </p:blipFill>
        <p:spPr>
          <a:xfrm>
            <a:off x="3985787" y="395785"/>
            <a:ext cx="4846637" cy="6196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61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os transport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/>
          <a:stretch/>
        </p:blipFill>
        <p:spPr>
          <a:xfrm>
            <a:off x="2975852" y="341193"/>
            <a:ext cx="6277330" cy="598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552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ed de trans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0"/>
            <a:ext cx="9209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4447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como vas a i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4"/>
          <a:stretch/>
        </p:blipFill>
        <p:spPr>
          <a:xfrm>
            <a:off x="2899012" y="354841"/>
            <a:ext cx="6858000" cy="5950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212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edios de tran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2"/>
          <a:stretch/>
        </p:blipFill>
        <p:spPr>
          <a:xfrm>
            <a:off x="3212911" y="573206"/>
            <a:ext cx="6858000" cy="5786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745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coche carro o aut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900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transporte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4231446" y="423080"/>
            <a:ext cx="4846637" cy="610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873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edios de trans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3" y="0"/>
            <a:ext cx="7697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776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l v i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3"/>
          <a:stretch/>
        </p:blipFill>
        <p:spPr>
          <a:xfrm>
            <a:off x="3106359" y="504967"/>
            <a:ext cx="6334125" cy="5936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236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edios de transpor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149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ir a futur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977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a ciudad lugar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8"/>
          <a:stretch/>
        </p:blipFill>
        <p:spPr>
          <a:xfrm>
            <a:off x="3932782" y="791570"/>
            <a:ext cx="4843463" cy="5725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8596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transporte Madrid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"/>
          <a:stretch/>
        </p:blipFill>
        <p:spPr>
          <a:xfrm>
            <a:off x="4368255" y="341194"/>
            <a:ext cx="4764087" cy="6291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948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326693"/>
            <a:ext cx="6266384" cy="390411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636" y="326693"/>
            <a:ext cx="5023539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30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xtra dar instruccio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10247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1015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direccion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6"/>
          <a:stretch/>
        </p:blipFill>
        <p:spPr>
          <a:xfrm>
            <a:off x="2712635" y="334370"/>
            <a:ext cx="7258050" cy="6523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1765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n la ciudad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0"/>
            <a:ext cx="8180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8789158" y="5991367"/>
            <a:ext cx="1396242" cy="8666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8789158" y="5882185"/>
            <a:ext cx="1396242" cy="9758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2532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l camino en Barcelo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311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l camino explica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-5970" r="142" b="5970"/>
          <a:stretch/>
        </p:blipFill>
        <p:spPr>
          <a:xfrm>
            <a:off x="1507414" y="-232012"/>
            <a:ext cx="9612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7792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edir direccion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3"/>
          <a:stretch/>
        </p:blipFill>
        <p:spPr>
          <a:xfrm>
            <a:off x="2138150" y="395785"/>
            <a:ext cx="9144000" cy="5800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4304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edir y dar direccio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785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45911" y="0"/>
            <a:ext cx="11095630" cy="5962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Vídeos bij unidad 6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http://www.videoele.com/A1_En_mi_barrio_hay.html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(dar información, el uso de los verbos Haber/tener, también/tampoco, oraciones negativas, lugares públicos de la ciudad 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http://www.videoele.com/Archivos/A1_En_m_barrio_hay_transc.pdf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( = transcripción del vídeo)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http://www.videoele.com/A1_Dias_y_meses.html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(decir la fecha, identificar cosas, los días de la semana, los meses, fiestas destacadas del año, canción de San Fermín)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http://www.videoele.com/Archivos/A1_Dias_ymeses_Transc.pdf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( = transcripción del vídeo)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https://www.youtube.com/watch?v=lvMh0OrcttM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:  Neem 1, unidad 6, un paseo por mi ciudad (Ponferrada)  (con subtítulos)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https://www.youtube.com/watch?v=zQPlCholqlQ&amp;list=PLdzqcdsXmqB_-vJVstCddcANMoZapOD0s&amp;index=6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:  Neem 1, unidad 6, un paseo por mi ciudad, sin subtítulos 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https://www.youtube.com/watch?v=yjt87A05m2o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:  las preposiciones de lugar, con el Tío Spanish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02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w winke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0"/>
            <a:ext cx="5467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283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a ciu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13" y="0"/>
            <a:ext cx="706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019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ugares en la ciu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0"/>
            <a:ext cx="1092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237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barrio servici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" y="0"/>
            <a:ext cx="11020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8970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142</Words>
  <Application>Microsoft Office PowerPoint</Application>
  <PresentationFormat>Breedbeeld</PresentationFormat>
  <Paragraphs>14</Paragraphs>
  <Slides>59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Kantoorthema</vt:lpstr>
      <vt:lpstr>Unidad 6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6</dc:title>
  <dc:creator>Katrien Gryspeerdt</dc:creator>
  <cp:lastModifiedBy>Katrien Gryspeerdt</cp:lastModifiedBy>
  <cp:revision>6</cp:revision>
  <dcterms:created xsi:type="dcterms:W3CDTF">2017-11-14T10:02:49Z</dcterms:created>
  <dcterms:modified xsi:type="dcterms:W3CDTF">2017-11-14T10:22:35Z</dcterms:modified>
</cp:coreProperties>
</file>