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7" r:id="rId5"/>
    <p:sldId id="276" r:id="rId6"/>
    <p:sldId id="264" r:id="rId7"/>
    <p:sldId id="260" r:id="rId8"/>
    <p:sldId id="262" r:id="rId9"/>
    <p:sldId id="263" r:id="rId10"/>
    <p:sldId id="268" r:id="rId11"/>
    <p:sldId id="271" r:id="rId12"/>
    <p:sldId id="258" r:id="rId13"/>
    <p:sldId id="273" r:id="rId14"/>
    <p:sldId id="274" r:id="rId15"/>
    <p:sldId id="278" r:id="rId16"/>
    <p:sldId id="272" r:id="rId17"/>
  </p:sldIdLst>
  <p:sldSz cx="12192000" cy="6858000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3F8B-8734-43CA-BDBA-2E6D91FC1AD8}" type="datetimeFigureOut">
              <a:rPr lang="nl-BE" smtClean="0"/>
              <a:t>16/11/2017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8F46-BC20-4790-9B9B-0C410487D6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22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3F8B-8734-43CA-BDBA-2E6D91FC1AD8}" type="datetimeFigureOut">
              <a:rPr lang="nl-BE" smtClean="0"/>
              <a:t>16/11/2017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8F46-BC20-4790-9B9B-0C410487D6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328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3F8B-8734-43CA-BDBA-2E6D91FC1AD8}" type="datetimeFigureOut">
              <a:rPr lang="nl-BE" smtClean="0"/>
              <a:t>16/11/2017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8F46-BC20-4790-9B9B-0C410487D6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094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3F8B-8734-43CA-BDBA-2E6D91FC1AD8}" type="datetimeFigureOut">
              <a:rPr lang="nl-BE" smtClean="0"/>
              <a:t>16/11/2017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8F46-BC20-4790-9B9B-0C410487D6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922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3F8B-8734-43CA-BDBA-2E6D91FC1AD8}" type="datetimeFigureOut">
              <a:rPr lang="nl-BE" smtClean="0"/>
              <a:t>16/11/2017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8F46-BC20-4790-9B9B-0C410487D6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307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3F8B-8734-43CA-BDBA-2E6D91FC1AD8}" type="datetimeFigureOut">
              <a:rPr lang="nl-BE" smtClean="0"/>
              <a:t>16/11/2017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8F46-BC20-4790-9B9B-0C410487D6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75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3F8B-8734-43CA-BDBA-2E6D91FC1AD8}" type="datetimeFigureOut">
              <a:rPr lang="nl-BE" smtClean="0"/>
              <a:t>16/11/2017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8F46-BC20-4790-9B9B-0C410487D6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312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3F8B-8734-43CA-BDBA-2E6D91FC1AD8}" type="datetimeFigureOut">
              <a:rPr lang="nl-BE" smtClean="0"/>
              <a:t>16/11/2017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8F46-BC20-4790-9B9B-0C410487D6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604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3F8B-8734-43CA-BDBA-2E6D91FC1AD8}" type="datetimeFigureOut">
              <a:rPr lang="nl-BE" smtClean="0"/>
              <a:t>16/11/2017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8F46-BC20-4790-9B9B-0C410487D6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972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3F8B-8734-43CA-BDBA-2E6D91FC1AD8}" type="datetimeFigureOut">
              <a:rPr lang="nl-BE" smtClean="0"/>
              <a:t>16/11/2017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8F46-BC20-4790-9B9B-0C410487D6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540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3F8B-8734-43CA-BDBA-2E6D91FC1AD8}" type="datetimeFigureOut">
              <a:rPr lang="nl-BE" smtClean="0"/>
              <a:t>16/11/2017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8F46-BC20-4790-9B9B-0C410487D6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914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43F8B-8734-43CA-BDBA-2E6D91FC1AD8}" type="datetimeFigureOut">
              <a:rPr lang="nl-BE" smtClean="0"/>
              <a:t>16/11/2017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8F46-BC20-4790-9B9B-0C410487D6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2871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/>
              <a:t>Unidad</a:t>
            </a:r>
            <a:r>
              <a:rPr lang="nl-BE" dirty="0" smtClean="0"/>
              <a:t> 1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Lo </a:t>
            </a:r>
            <a:r>
              <a:rPr lang="nl-BE" dirty="0" err="1" smtClean="0"/>
              <a:t>quiero</a:t>
            </a:r>
            <a:r>
              <a:rPr lang="nl-BE" dirty="0" smtClean="0"/>
              <a:t> </a:t>
            </a:r>
            <a:r>
              <a:rPr lang="nl-BE" dirty="0" err="1" smtClean="0"/>
              <a:t>todo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2391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1 perifr verb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3"/>
          <a:stretch/>
        </p:blipFill>
        <p:spPr>
          <a:xfrm>
            <a:off x="2916688" y="491319"/>
            <a:ext cx="7423150" cy="6209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490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1 perifrasis refra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525"/>
            <a:ext cx="12192000" cy="607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9143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1 continua estudiand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38" y="0"/>
            <a:ext cx="8110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3805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1 refran perifrasi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63" y="0"/>
            <a:ext cx="9234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235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1 refra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612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1 volver a chist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763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1 qué o cual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4"/>
          <a:stretch/>
        </p:blipFill>
        <p:spPr>
          <a:xfrm>
            <a:off x="3595356" y="382136"/>
            <a:ext cx="5081587" cy="6230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8612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1 algo alguien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5"/>
          <a:stretch/>
        </p:blipFill>
        <p:spPr>
          <a:xfrm>
            <a:off x="3944156" y="504967"/>
            <a:ext cx="5149850" cy="6237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2610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1 se lo los pron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2"/>
          <a:stretch/>
        </p:blipFill>
        <p:spPr>
          <a:xfrm>
            <a:off x="2473302" y="696036"/>
            <a:ext cx="7381875" cy="5929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32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1 se lo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1"/>
          <a:stretch/>
        </p:blipFill>
        <p:spPr>
          <a:xfrm>
            <a:off x="3432602" y="518615"/>
            <a:ext cx="6527800" cy="5909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444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1 se lo refra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325"/>
            <a:ext cx="12192000" cy="5719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75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1 perif de infinitivo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5"/>
          <a:stretch/>
        </p:blipFill>
        <p:spPr>
          <a:xfrm>
            <a:off x="4148872" y="450376"/>
            <a:ext cx="5149850" cy="6100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7433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1 gerundio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2"/>
          <a:stretch/>
        </p:blipFill>
        <p:spPr>
          <a:xfrm>
            <a:off x="4370554" y="382137"/>
            <a:ext cx="4324350" cy="6332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2163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1 llevar y gerundi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38"/>
            <a:ext cx="12192000" cy="6613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635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1 marathon de perifrasis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5"/>
          <a:stretch/>
        </p:blipFill>
        <p:spPr>
          <a:xfrm>
            <a:off x="1962648" y="382137"/>
            <a:ext cx="9058275" cy="6100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19404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Breedbeeld</PresentationFormat>
  <Paragraphs>2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Unidad 1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</dc:title>
  <dc:creator>Katrien Gryspeerdt</dc:creator>
  <cp:lastModifiedBy>Katrien Gryspeerdt</cp:lastModifiedBy>
  <cp:revision>1</cp:revision>
  <dcterms:created xsi:type="dcterms:W3CDTF">2017-11-16T14:36:40Z</dcterms:created>
  <dcterms:modified xsi:type="dcterms:W3CDTF">2017-11-16T14:37:21Z</dcterms:modified>
</cp:coreProperties>
</file>