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967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198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034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244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234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944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360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944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732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788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419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4B0C-2B8C-440C-8DD7-346ECD392D48}" type="datetimeFigureOut">
              <a:rPr lang="nl-BE" smtClean="0"/>
              <a:t>16/11/2017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6A0F-EF66-42F7-98E1-2DDABF37EB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5109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Unidad</a:t>
            </a:r>
            <a:r>
              <a:rPr lang="nl-BE" dirty="0" smtClean="0"/>
              <a:t> 7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Buen</a:t>
            </a:r>
            <a:r>
              <a:rPr lang="nl-BE" dirty="0" smtClean="0"/>
              <a:t> </a:t>
            </a:r>
            <a:r>
              <a:rPr lang="nl-BE" dirty="0" err="1" smtClean="0"/>
              <a:t>trabajo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2408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U7 el trabajo voc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3"/>
          <a:stretch/>
        </p:blipFill>
        <p:spPr>
          <a:xfrm>
            <a:off x="4067673" y="436729"/>
            <a:ext cx="4846637" cy="6073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27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U7 entrevistas chist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438" y="0"/>
            <a:ext cx="69675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0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U7 mi oficin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0"/>
            <a:ext cx="79740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2898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Breedbeeld</PresentationFormat>
  <Paragraphs>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Unidad 7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7</dc:title>
  <dc:creator>Katrien Gryspeerdt</dc:creator>
  <cp:lastModifiedBy>Katrien Gryspeerdt</cp:lastModifiedBy>
  <cp:revision>1</cp:revision>
  <dcterms:created xsi:type="dcterms:W3CDTF">2017-11-16T15:40:53Z</dcterms:created>
  <dcterms:modified xsi:type="dcterms:W3CDTF">2017-11-16T15:41:16Z</dcterms:modified>
</cp:coreProperties>
</file>