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71" r:id="rId6"/>
    <p:sldId id="272" r:id="rId7"/>
    <p:sldId id="273" r:id="rId8"/>
    <p:sldId id="268" r:id="rId9"/>
    <p:sldId id="261" r:id="rId10"/>
    <p:sldId id="267" r:id="rId11"/>
    <p:sldId id="262" r:id="rId12"/>
    <p:sldId id="266" r:id="rId13"/>
    <p:sldId id="270" r:id="rId14"/>
    <p:sldId id="275" r:id="rId15"/>
    <p:sldId id="279" r:id="rId16"/>
    <p:sldId id="282" r:id="rId17"/>
    <p:sldId id="283" r:id="rId18"/>
    <p:sldId id="276" r:id="rId19"/>
    <p:sldId id="278" r:id="rId20"/>
    <p:sldId id="274" r:id="rId21"/>
    <p:sldId id="281" r:id="rId22"/>
    <p:sldId id="285" r:id="rId23"/>
    <p:sldId id="287" r:id="rId24"/>
    <p:sldId id="264" r:id="rId25"/>
    <p:sldId id="280" r:id="rId26"/>
    <p:sldId id="284" r:id="rId27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48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40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362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95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090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49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919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44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86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665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85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77B0-A40E-4146-A0FB-9D3250A0CD40}" type="datetimeFigureOut">
              <a:rPr lang="nl-BE" smtClean="0"/>
              <a:t>12/03/2018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891C-8EA3-4BD1-9873-397FEA4360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2492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Unidad</a:t>
            </a:r>
            <a:r>
              <a:rPr lang="nl-BE" dirty="0" smtClean="0"/>
              <a:t> 7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Te </a:t>
            </a:r>
            <a:r>
              <a:rPr lang="nl-BE" dirty="0" err="1" smtClean="0"/>
              <a:t>acuerdas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22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imperfecto irregular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0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era o fue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8"/>
          <a:stretch/>
        </p:blipFill>
        <p:spPr>
          <a:xfrm>
            <a:off x="3103728" y="436728"/>
            <a:ext cx="6858000" cy="600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6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imperfecto ejempl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t="-1592" r="21288" b="1592"/>
          <a:stretch/>
        </p:blipFill>
        <p:spPr>
          <a:xfrm>
            <a:off x="1869743" y="0"/>
            <a:ext cx="7847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7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imperfect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63"/>
            <a:ext cx="12192000" cy="5983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6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marcadores tem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8" y="0"/>
            <a:ext cx="9901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7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pret y imper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2192000" cy="660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28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uso de los tiemp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3" y="0"/>
            <a:ext cx="10453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81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uso tiempos del pasad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26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marcadores temporales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3"/>
          <a:stretch/>
        </p:blipFill>
        <p:spPr>
          <a:xfrm>
            <a:off x="3794030" y="341194"/>
            <a:ext cx="5149850" cy="6073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2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mi mayor locura uso de los tiempos del pasad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>
          <a:xfrm>
            <a:off x="3562350" y="532262"/>
            <a:ext cx="5067300" cy="6325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0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chiste hace 30 an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88" y="0"/>
            <a:ext cx="581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2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los tiempos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t="3980" r="565" b="11243"/>
          <a:stretch/>
        </p:blipFill>
        <p:spPr>
          <a:xfrm>
            <a:off x="3719181" y="586854"/>
            <a:ext cx="4833937" cy="5813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4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uso de los tiempos s dali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/>
        </p:blipFill>
        <p:spPr>
          <a:xfrm>
            <a:off x="3875917" y="177421"/>
            <a:ext cx="5149850" cy="6277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10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uso tiempos pasad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>
          <a:xfrm>
            <a:off x="3671532" y="409432"/>
            <a:ext cx="5067300" cy="6325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347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us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5"/>
          <a:stretch/>
        </p:blipFill>
        <p:spPr>
          <a:xfrm>
            <a:off x="4380932" y="191068"/>
            <a:ext cx="4875213" cy="6373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35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imper vs inde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1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spreuk tiemp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8" y="0"/>
            <a:ext cx="893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57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uso tiempos p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0"/>
            <a:ext cx="7188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76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cap roj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2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cenicien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5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juegos de mesa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"/>
          <a:stretch/>
        </p:blipFill>
        <p:spPr>
          <a:xfrm>
            <a:off x="4026730" y="368490"/>
            <a:ext cx="4846637" cy="6291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2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juguetes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4"/>
          <a:stretch/>
        </p:blipFill>
        <p:spPr>
          <a:xfrm>
            <a:off x="2443684" y="204716"/>
            <a:ext cx="7958137" cy="6086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1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los anima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0"/>
            <a:ext cx="9721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1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imperfecto recuerdo fot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38" y="0"/>
            <a:ext cx="7146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0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7 el imperfecto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>
          <a:xfrm>
            <a:off x="3035490" y="109182"/>
            <a:ext cx="6858000" cy="6591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8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Breedbeeld</PresentationFormat>
  <Paragraphs>2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Unidad 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7</dc:title>
  <dc:creator>Katrien Gryspeerdt</dc:creator>
  <cp:lastModifiedBy>Katrien Gryspeerdt</cp:lastModifiedBy>
  <cp:revision>1</cp:revision>
  <dcterms:created xsi:type="dcterms:W3CDTF">2018-03-12T14:15:56Z</dcterms:created>
  <dcterms:modified xsi:type="dcterms:W3CDTF">2018-03-12T14:24:13Z</dcterms:modified>
</cp:coreProperties>
</file>