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91" r:id="rId4"/>
    <p:sldId id="290" r:id="rId5"/>
    <p:sldId id="257" r:id="rId6"/>
    <p:sldId id="258" r:id="rId7"/>
    <p:sldId id="259" r:id="rId8"/>
    <p:sldId id="262" r:id="rId9"/>
    <p:sldId id="260" r:id="rId10"/>
    <p:sldId id="261" r:id="rId11"/>
    <p:sldId id="263" r:id="rId12"/>
    <p:sldId id="295" r:id="rId13"/>
    <p:sldId id="264" r:id="rId14"/>
    <p:sldId id="265" r:id="rId15"/>
    <p:sldId id="266" r:id="rId16"/>
    <p:sldId id="298" r:id="rId17"/>
    <p:sldId id="299" r:id="rId18"/>
    <p:sldId id="267" r:id="rId19"/>
    <p:sldId id="268" r:id="rId20"/>
    <p:sldId id="282" r:id="rId21"/>
    <p:sldId id="269" r:id="rId22"/>
    <p:sldId id="270" r:id="rId23"/>
    <p:sldId id="297" r:id="rId24"/>
    <p:sldId id="271" r:id="rId25"/>
    <p:sldId id="272" r:id="rId26"/>
    <p:sldId id="292" r:id="rId27"/>
    <p:sldId id="293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8" r:id="rId38"/>
    <p:sldId id="289" r:id="rId39"/>
    <p:sldId id="286" r:id="rId40"/>
    <p:sldId id="296" r:id="rId41"/>
    <p:sldId id="283" r:id="rId42"/>
    <p:sldId id="284" r:id="rId43"/>
    <p:sldId id="285" r:id="rId44"/>
    <p:sldId id="294" r:id="rId4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0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7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9107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272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2848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1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55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4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490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86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4191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B0FB5-0888-4CC4-9DBD-FF12F4E9C5F5}" type="datetimeFigureOut">
              <a:rPr lang="nl-NL" smtClean="0"/>
              <a:t>30-11-2016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DB10B-CAC8-4E27-B37B-70059D280FD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587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BE" b="1" dirty="0">
                <a:latin typeface="Berlin Sans FB" panose="020E0602020502020306" pitchFamily="34" charset="0"/>
              </a:rPr>
              <a:t>LA FAMILIA</a:t>
            </a:r>
            <a:endParaRPr lang="nl-NL" b="1" dirty="0">
              <a:latin typeface="Berlin Sans FB" panose="020E0602020502020306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solidFill>
            <a:srgbClr val="FF0000"/>
          </a:solid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11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JOERI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8" name="Picture 4" descr="https://attachment.outlook.office.net/owa/maquedapetra@hotmail.com/service.svc/s/GetFileAttachment?id=AQMkADAwATY3ZmYAZS05N2RhLTFjNmUtMDACLTAwCgBGAAADaLM9Our2aEaDHVBHkl%2BaAQcAxNtIm%2BgSnEa%2FM%2Ba0aMqpXQAAAgEMAAAAxNtIm%2BgSnEa%2FM%2Ba0aMqpXQAAADqk5VsAAAABEgAQAHViQ5euZsNLsdeAi6%2FbkCg%3D&amp;X-OWA-CANARY=EaIV4qxddkae5TX09hc9PrCuFlrNC9QYDK8f6sOJjfmffHKD6q8IQITLEnyGnplcC38HuLQvsKs.&amp;token=2ec341e0-116f-4c06-824e-32a38840e1ca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9" y="13112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ttachment.outlook.office.net/owa/maquedapetra@hotmail.com/service.svc/s/GetFileAttachment?id=AQMkADAwATY3ZmYAZS05N2RhLTFjNmUtMDACLTAwCgBGAAADaLM9Our2aEaDHVBHkl%2BaAQcAxNtIm%2BgSnEa%2FM%2Ba0aMqpXQAAAgEMAAAAxNtIm%2BgSnEa%2FM%2Ba0aMqpXQAAADqk5VsAAAABEgAQAJD69IDjEmVOjlMVn9hHoG0%3D&amp;X-OWA-CANARY=EaIV4qxddkae5TX09hc9PrCuFlrNC9QYDK8f6sOJjfmffHKD6q8IQITLEnyGnplcC38HuLQvsKs.&amp;token=2ec341e0-116f-4c06-824e-32a38840e1ca&amp;owa=outlook.live.com&amp;is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635" y="1690688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5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93507" cy="600878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nl-BE" sz="5400" b="1" dirty="0"/>
              <a:t>MARINA</a:t>
            </a:r>
            <a:endParaRPr lang="nl-NL" sz="5400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2"/>
          <a:stretch/>
        </p:blipFill>
        <p:spPr>
          <a:xfrm rot="5400000">
            <a:off x="3895166" y="906536"/>
            <a:ext cx="5525405" cy="5153098"/>
          </a:xfrm>
        </p:spPr>
      </p:pic>
    </p:spTree>
    <p:extLst>
      <p:ext uri="{BB962C8B-B14F-4D97-AF65-F5344CB8AC3E}">
        <p14:creationId xmlns:p14="http://schemas.microsoft.com/office/powerpoint/2010/main" val="3620978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s://attachment.outlook.office.net/owa/maquedapetra@hotmail.com/service.svc/s/GetAttachmentThumbnail?id=AQMkADAwATY3ZmYAZS05N2RhLTFjNmUtMDACLTAwCgBGAAADaLM9Our2aEaDHVBHkl%2BaAQcAxNtIm%2BgSnEa%2FM%2Ba0aMqpXQAAAgEMAAAAxNtIm%2BgSnEa%2FM%2Ba0aMqpXQAAAET28DsAAAABEgAQAH8QZeRm3%2BZMllQgsgcebh8%3D&amp;thumbnailType=2&amp;X-OWA-CANARY=uxVsAjGgNU28Ss-yAJDNnpBchgtYFNQYBdLdpxADeaCo7MtaP5wbH5MuoBf2yagBDivZz27sCzc.&amp;token=08a3f515-7ccc-4a1b-90b1-4cd14fbdaa39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0"/>
            <a:ext cx="10194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04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solidFill>
              <a:srgbClr val="00B0F0"/>
            </a:solidFill>
          </a:ln>
        </p:spPr>
        <p:txBody>
          <a:bodyPr/>
          <a:lstStyle/>
          <a:p>
            <a:r>
              <a:rPr lang="nl-BE" dirty="0"/>
              <a:t>LEEN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rgbClr val="FF0000"/>
          </a:solidFill>
          <a:ln>
            <a:solidFill>
              <a:srgbClr val="FF0000"/>
            </a:solidFill>
          </a:ln>
        </p:spPr>
        <p:txBody>
          <a:bodyPr/>
          <a:lstStyle/>
          <a:p>
            <a:endParaRPr lang="nl-NL" dirty="0"/>
          </a:p>
        </p:txBody>
      </p:sp>
      <p:pic>
        <p:nvPicPr>
          <p:cNvPr id="8194" name="Picture 2" descr="https://attachment.outlook.office.net/owa/maquedapetra@hotmail.com/service.svc/s/GetAttachmentThumbnail?id=AQMkADAwATY3ZmYAZS05N2RhLTFjNmUtMDACLTAwCgBGAAADaLM9Our2aEaDHVBHkl%2BaAQcAxNtIm%2BgSnEa%2FM%2Ba0aMqpXQAAAgEMAAAAxNtIm%2BgSnEa%2FM%2Ba0aMqpXQAAADRpBYwAAAABEgAQAMp%2BDJ0ZbC1GrHVbaTGAkzU%3D&amp;thumbnailType=2&amp;X-OWA-CANARY=tEqwtnouMUa47uao4NtMnlCQZRvOC9QY0H64FmLf7Jc4PrvfqZCWCtAXDQ6URsQLdcYIkMTfDDE.&amp;token=55480bc0-a5d0-4c96-8204-31c26ee1a47a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5625"/>
            <a:ext cx="6400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attachment.outlook.office.net/owa/maquedapetra@hotmail.com/service.svc/s/GetAttachmentThumbnail?id=AQMkADAwATY3ZmYAZS05N2RhLTFjNmUtMDACLTAwCgBGAAADaLM9Our2aEaDHVBHkl%2BaAQcAxNtIm%2BgSnEa%2FM%2Ba0aMqpXQAAAgEMAAAAxNtIm%2BgSnEa%2FM%2Ba0aMqpXQAAADRpBYwAAAABEgAQADj%2BLyAsu6BGuAJx2o3yw8c%3D&amp;thumbnailType=2&amp;X-OWA-CANARY=tEqwtnouMUa47uao4NtMnlCQZRvOC9QY0H64FmLf7Jc4PrvfqZCWCtAXDQ6URsQLdcYIkMTfDDE.&amp;token=55480bc0-a5d0-4c96-8204-31c26ee1a47a&amp;owa=outlook.live.com&amp;is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60" y="1690688"/>
            <a:ext cx="3800281" cy="506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408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8" name="Picture 2" descr="https://attachment.outlook.office.net/owa/maquedapetra@hotmail.com/service.svc/s/GetAttachmentThumbnail?id=AQMkADAwATY3ZmYAZS05N2RhLTFjNmUtMDACLTAwCgBGAAADaLM9Our2aEaDHVBHkl%2BaAQcAxNtIm%2BgSnEa%2FM%2Ba0aMqpXQAAAgEMAAAAxNtIm%2BgSnEa%2FM%2Ba0aMqpXQAAADRpBYwAAAABEgAQAPo%2F%2Bn%2BOBxhNlPQMn%2BP70lU%3D&amp;thumbnailType=2&amp;X-OWA-CANARY=tEqwtnouMUa47uao4NtMnlCQZRvOC9QY0H64FmLf7Jc4PrvfqZCWCtAXDQ6URsQLdcYIkMTfDDE.&amp;token=55480bc0-a5d0-4c96-8204-31c26ee1a47a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-6198" r="-2431" b="25547"/>
          <a:stretch/>
        </p:blipFill>
        <p:spPr bwMode="auto">
          <a:xfrm>
            <a:off x="350765" y="161366"/>
            <a:ext cx="10741331" cy="57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487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nl-BE" dirty="0"/>
              <a:t>NICO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10242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wQAAAABEgAQAFIaXdcbzwNGm7IHuQHwwFQ%3D&amp;thumbnailType=2&amp;X-OWA-CANARY=Ybajfz4tOkaciPMPwHNpWMDn62vOC9QYCPi-ASBCBysbCQitJj4E-t_Vjb6WJvNdG0FmY8m4ACE.&amp;token=55480bc0-a5d0-4c96-8204-31c26ee1a47a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466" y="365125"/>
            <a:ext cx="8305800" cy="624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93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99" t="28846" r="43835" b="11607"/>
          <a:stretch/>
        </p:blipFill>
        <p:spPr>
          <a:xfrm>
            <a:off x="3008243" y="221011"/>
            <a:ext cx="5857461" cy="681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69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86" t="24204" r="40411" b="25545"/>
          <a:stretch/>
        </p:blipFill>
        <p:spPr>
          <a:xfrm>
            <a:off x="1179443" y="224513"/>
            <a:ext cx="7089914" cy="64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33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nl-BE" sz="6000" b="1" dirty="0"/>
              <a:t>PETRA</a:t>
            </a:r>
            <a:endParaRPr lang="nl-NL" sz="6000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t="32745" r="32443" b="15490"/>
          <a:stretch/>
        </p:blipFill>
        <p:spPr>
          <a:xfrm>
            <a:off x="309282" y="1565788"/>
            <a:ext cx="5620871" cy="3550022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r="10343"/>
          <a:stretch/>
        </p:blipFill>
        <p:spPr>
          <a:xfrm>
            <a:off x="5930153" y="2040778"/>
            <a:ext cx="5423647" cy="4351338"/>
          </a:xfrm>
        </p:spPr>
      </p:pic>
    </p:spTree>
    <p:extLst>
      <p:ext uri="{BB962C8B-B14F-4D97-AF65-F5344CB8AC3E}">
        <p14:creationId xmlns:p14="http://schemas.microsoft.com/office/powerpoint/2010/main" val="3583961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8701" r="-827" b="3441"/>
          <a:stretch/>
        </p:blipFill>
        <p:spPr>
          <a:xfrm>
            <a:off x="386785" y="205273"/>
            <a:ext cx="11388448" cy="6652728"/>
          </a:xfrm>
        </p:spPr>
      </p:pic>
    </p:spTree>
    <p:extLst>
      <p:ext uri="{BB962C8B-B14F-4D97-AF65-F5344CB8AC3E}">
        <p14:creationId xmlns:p14="http://schemas.microsoft.com/office/powerpoint/2010/main" val="160857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69068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" y="1690690"/>
            <a:ext cx="12192000" cy="516731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28674" name="Picture 2" descr="Afbeeldingsresultaat voor la familia expresi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0"/>
            <a:ext cx="5313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450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4"/>
          <a:stretch/>
        </p:blipFill>
        <p:spPr>
          <a:xfrm>
            <a:off x="748721" y="1133923"/>
            <a:ext cx="10605079" cy="5319885"/>
          </a:xfrm>
        </p:spPr>
      </p:pic>
    </p:spTree>
    <p:extLst>
      <p:ext uri="{BB962C8B-B14F-4D97-AF65-F5344CB8AC3E}">
        <p14:creationId xmlns:p14="http://schemas.microsoft.com/office/powerpoint/2010/main" val="586329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6600" dirty="0"/>
              <a:t>PHILIPPE</a:t>
            </a:r>
            <a:endParaRPr lang="nl-NL" sz="6600" dirty="0"/>
          </a:p>
        </p:txBody>
      </p:sp>
      <p:pic>
        <p:nvPicPr>
          <p:cNvPr id="11266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v8AAAABEgAQAE%2FfTVDQOtlPiqRcu0RAwis%3D&amp;thumbnailType=2&amp;X-OWA-CANARY=ZQZFuNWhH0ar0AQOmI2aQgCV22TPC9QY4vt0TsCefQXXRFEncHwHA35mjdG5x6m9hQnXsrc7h0g.&amp;token=2668a5fd-962b-4c60-a3a3-ae308fc13f0d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/>
          <a:stretch/>
        </p:blipFill>
        <p:spPr bwMode="auto">
          <a:xfrm rot="5400000">
            <a:off x="6199094" y="1708057"/>
            <a:ext cx="436581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829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217207"/>
            <a:ext cx="11170025" cy="6546664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12290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v4AAAABEgAQAHRaWgAZO%2B1vTIYp7pHB8X9i&amp;thumbnailType=2&amp;X-OWA-CANARY=vewbN-0Ea0CjE1JFBBKwUaC6aJ7PC9QYq-_Qq_d7esge8YNmpVyTrhv-_D1ZaR5CF3eefNqSCX4.&amp;token=2668a5fd-962b-4c60-a3a3-ae308fc13f0d&amp;owa=outlook.live.com&amp;isc=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333139" cy="699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3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highlight>
                  <a:srgbClr val="FFFF00"/>
                </a:highlight>
              </a:rPr>
              <a:t>Familia</a:t>
            </a:r>
            <a:r>
              <a:rPr lang="nl-BE" dirty="0">
                <a:highlight>
                  <a:srgbClr val="FFFF00"/>
                </a:highlight>
              </a:rPr>
              <a:t> </a:t>
            </a:r>
            <a:r>
              <a:rPr lang="nl-BE" dirty="0" err="1">
                <a:highlight>
                  <a:srgbClr val="FFFF00"/>
                </a:highlight>
              </a:rPr>
              <a:t>Dewulf</a:t>
            </a:r>
            <a:r>
              <a:rPr lang="nl-BE" dirty="0">
                <a:highlight>
                  <a:srgbClr val="FFFF00"/>
                </a:highlight>
              </a:rPr>
              <a:t> (Lieve)</a:t>
            </a:r>
            <a:endParaRPr lang="nl-NL" dirty="0">
              <a:highlight>
                <a:srgbClr val="FFFF00"/>
              </a:highlight>
            </a:endParaRPr>
          </a:p>
        </p:txBody>
      </p:sp>
      <p:pic>
        <p:nvPicPr>
          <p:cNvPr id="2050" name="Picture 2" descr="https://attachment.outlook.office.net/owa/maquedapetra@hotmail.com/service.svc/s/GetAttachmentThumbnail?id=AQMkADAwATY3ZmYAZS05N2RhLTFjNmUtMDACLTAwCgBGAAADaLM9Our2aEaDHVBHkl%2BaAQcAxNtIm%2BgSnEa%2FM%2Ba0aMqpXQAAAgEMAAAAxNtIm%2BgSnEa%2FM%2Ba0aMqpXQAAAEswoOsAAAABEgAQANeGrY07vQdGq43JwYu71N0%3D&amp;thumbnailType=2&amp;X-OWA-CANARY=5j5v7e5vRk2nM7KmkXczB8Bqb0NWGdQYOMnSInKt9R4s0lDduyAP5JQfJYhyWXCHhlhIfIugGZY.&amp;token=69537b26-0b52-44de-a753-3423b426be53&amp;owa=outlook.live.com&amp;isc=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36623" r="4257"/>
          <a:stretch/>
        </p:blipFill>
        <p:spPr bwMode="auto">
          <a:xfrm>
            <a:off x="838200" y="1245705"/>
            <a:ext cx="10300649" cy="539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967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JUAN y  CRISTINA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rgbClr val="FF0000"/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13314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vwAAAABEgAQAK1XZOxR171JtpHu1wmG3ro%3D&amp;thumbnailType=2&amp;X-OWA-CANARY=vl0-ycR_bEKw4MOfX53LIlDWTgTQC9QYuI0wR4tuzf6a4btY5YlbD7bjIFr4ztFMTPPGRQy8pmM.&amp;token=c1ba159d-66ab-4428-90fa-3df6f8d9e1ab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attachment.outlook.office.net/owa/maquedapetra@hotmail.com/service.svc/s/GetAttachmentThumbnail?id=AQMkADAwATY3ZmYAZS05N2RhLTFjNmUtMDACLTAwCgBGAAADaLM9Our2aEaDHVBHkl%2BaAQcAxNtIm%2BgSnEa%2FM%2Ba0aMqpXQAAAgEMAAAAxNtIm%2BgSnEa%2FM%2Ba0aMqpXQAAADG%2F4vwAAAABEgAQANUuhYblGqdNtoDisyMonWk%3D&amp;thumbnailType=2&amp;X-OWA-CANARY=vl0-ycR_bEKw4MOfX53LIlDWTgTQC9QYuI0wR4tuzf6a4btY5YlbD7bjIFr4ztFMTPPGRQy8pmM.&amp;token=c1ba159d-66ab-4428-90fa-3df6f8d9e1ab&amp;owa=outlook.live.com&amp;is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4" y="2447778"/>
            <a:ext cx="6618396" cy="441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18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9994" y="365125"/>
            <a:ext cx="10523806" cy="6119019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14338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vwAAAABEgAQANPXysS1T5tMt6%2Bn2QO%2BNPY%3D&amp;thumbnailType=2&amp;X-OWA-CANARY=tkFu0iG2AU26ax2xBoCrElCyySrQC9QY0QcVPGUiw8SizWHJDBc0gZoz-2EWJ2LHIUgTxtk02zk.&amp;token=c1ba159d-66ab-4428-90fa-3df6f8d9e1ab&amp;owa=outlook.live.com&amp;isc=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556" y="365125"/>
            <a:ext cx="8158692" cy="611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589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7283" t="50966" r="16196" b="6040"/>
          <a:stretch/>
        </p:blipFill>
        <p:spPr>
          <a:xfrm>
            <a:off x="574070" y="1152939"/>
            <a:ext cx="11617930" cy="422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4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10817" y="1351722"/>
            <a:ext cx="10942983" cy="4825241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9348" t="26609" r="41962" b="7943"/>
          <a:stretch/>
        </p:blipFill>
        <p:spPr>
          <a:xfrm>
            <a:off x="1835426" y="295689"/>
            <a:ext cx="8521148" cy="64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49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ISABEL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15362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vgAAAABEgAQAEEApbB%2B7hhDqh06J0LyZTw%3D&amp;thumbnailType=2&amp;X-OWA-CANARY=1ir188yS30O4EvOMIbvA0YB6hlLQC9QY65jysIHnO1b30KZqHT0QGZ-sgTYtqvBk_-Xj7gF7jOo.&amp;token=c1ba159d-66ab-4428-90fa-3df6f8d9e1ab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6826" b="14720"/>
          <a:stretch/>
        </p:blipFill>
        <p:spPr bwMode="auto">
          <a:xfrm>
            <a:off x="2640354" y="558040"/>
            <a:ext cx="9368204" cy="56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565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7452" cy="1325563"/>
          </a:xfrm>
          <a:solidFill>
            <a:srgbClr val="92D050"/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10757452" cy="4859869"/>
          </a:xfrm>
          <a:solidFill>
            <a:srgbClr val="FFFF00"/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16386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vgAAAABEgAQANto%2FM%2FJL%2FBBtbK%2BmjLk1a0%3D&amp;thumbnailType=2&amp;X-OWA-CANARY=1ir188yS30O4EvOMIbvA0YB6hlLQC9QY65jysIHnO1b30KZqHT0QGZ-sgTYtqvBk_-Xj7gF7jOo.&amp;token=c1ba159d-66ab-4428-90fa-3df6f8d9e1ab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0"/>
          <a:stretch/>
        </p:blipFill>
        <p:spPr bwMode="auto">
          <a:xfrm>
            <a:off x="838200" y="365125"/>
            <a:ext cx="4586287" cy="632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attachment.outlook.office.net/owa/maquedapetra@hotmail.com/service.svc/s/GetAttachmentThumbnail?id=AQMkADAwATY3ZmYAZS05N2RhLTFjNmUtMDACLTAwCgBGAAADaLM9Our2aEaDHVBHkl%2BaAQcAxNtIm%2BgSnEa%2FM%2Ba0aMqpXQAAAgEMAAAAxNtIm%2BgSnEa%2FM%2Ba0aMqpXQAAADG%2F4vcAAAABEgAQAIgnbYCMYJtNuNVwS3%2Bvx8Q%3D&amp;thumbnailType=2&amp;X-OWA-CANARY=iBcZLqwvA0CV8-uWNPEesXB3D6LQC9QYnMMm23VQS3E6a68dKQpGLLLOGZki2C-3cSMIZNdI3VE.&amp;token=b77030e7-a4e9-490c-8a7c-941b7a7bb55e&amp;owa=outlook.live.com&amp;is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98" y="365124"/>
            <a:ext cx="7634068" cy="57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056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nl-BE" dirty="0"/>
              <a:t>LOTTE</a:t>
            </a:r>
            <a:endParaRPr lang="nl-NL" dirty="0"/>
          </a:p>
        </p:txBody>
      </p:sp>
      <p:pic>
        <p:nvPicPr>
          <p:cNvPr id="4098" name="Picture 2" descr="https://attachment.outlook.office.net/owa/maquedapetra@hotmail.com/service.svc/s/GetAttachmentThumbnail?id=AQMkADAwATY3ZmYAZS05N2RhLTFjNmUtMDACLTAwCgBGAAADaLM9Our2aEaDHVBHkl%2BaAQcAxNtIm%2BgSnEa%2FM%2Ba0aMqpXQAAAgEMAAAAxNtIm%2BgSnEa%2FM%2Ba0aMqpXQAAAEIqeEQAAAABEgAQAEN8tZGtnJNHvx6YHBfP3To%3D&amp;thumbnailType=2&amp;X-OWA-CANARY=b8iI0zw3U0O278eoZijyl-CJzQ29DtQYCO-bH2716DJ_w_m8W_2bwWq7YjZeGSZsRlD15yLUCsI.&amp;token=41503844-ccef-4212-a6bf-71fa735e8dde&amp;owa=outlook.live.com&amp;isc=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91" y="365125"/>
            <a:ext cx="6921304" cy="692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248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7410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vcAAAABEgAQAIBZZi6lZxZErVbjv5P0BxE%3D&amp;thumbnailType=2&amp;X-OWA-CANARY=iBcZLqwvA0CV8-uWNPEesXB3D6LQC9QYnMMm23VQS3E6a68dKQpGLLLOGZki2C-3cSMIZNdI3VE.&amp;token=b77030e7-a4e9-490c-8a7c-941b7a7bb55e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266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232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4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vcAAAABEgAQAP3WJjHp8fVGomil%2B3Gs0fI%3D&amp;thumbnailType=2&amp;X-OWA-CANARY=iBcZLqwvA0CV8-uWNPEesXB3D6LQC9QYnMMm23VQS3E6a68dKQpGLLLOGZki2C-3cSMIZNdI3VE.&amp;token=b77030e7-a4e9-490c-8a7c-941b7a7bb55e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71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GHISLAIN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34905"/>
            <a:ext cx="10515600" cy="5069876"/>
          </a:xfrm>
          <a:solidFill>
            <a:schemeClr val="accent2">
              <a:lumMod val="5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19458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usAAAABEgAQAFnwLSZlBFRAkzn3NlOS3hc%3D&amp;thumbnailType=2&amp;X-OWA-CANARY=IErrsAzH-Uy3tb8JrW53feBeHffQC9QYwV11M5Iu29djJ2Fioycv8eZX5lYgoe_drGz1xCbEjI8.&amp;token=ef3a5879-234a-4984-bc42-669a284e7f8a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1"/>
          <a:stretch/>
        </p:blipFill>
        <p:spPr bwMode="auto">
          <a:xfrm>
            <a:off x="1894449" y="1434905"/>
            <a:ext cx="9753600" cy="506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774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ELLEN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20482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uUAAAABEgAQAK1%2Ba9KHQT9Kt%2BPbmzat4fY%3D&amp;thumbnailType=2&amp;X-OWA-CANARY=n0O576zSNEuwZUmhcc92z3CqwRzRC9QYt5rzpKSCq1axrAGPK3asEO5d0cD8sd0Yy_SRNPtvfr0.&amp;token=ef3a5879-234a-4984-bc42-669a284e7f8a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5"/>
          <a:stretch/>
        </p:blipFill>
        <p:spPr bwMode="auto">
          <a:xfrm>
            <a:off x="3090598" y="0"/>
            <a:ext cx="6913978" cy="706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43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1506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uUAAAABEgAQAH8nHkhdmPlLn4s3IT%2FZFP0%3D&amp;thumbnailType=2&amp;X-OWA-CANARY=n0O576zSNEuwZUmhcc92z3CqwRzRC9QYt5rzpKSCq1axrAGPK3asEO5d0cD8sd0Yy_SRNPtvfr0.&amp;token=ef3a5879-234a-4984-bc42-669a284e7f8a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2192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057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2530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tEAAAABEgAQALg6Y%2B3kLydEmLKVbXWELLc%3D&amp;thumbnailType=2&amp;X-OWA-CANARY=7grXHlDNYUW43qTm69DD19BAvE7RC9QYBtMOcX_jTGhC_ZRAfXOwIJCX1EKmUmI14rfSJP0he7w.&amp;token=ef3a5879-234a-4984-bc42-669a284e7f8a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4" t="-21848" r="5334" b="21848"/>
          <a:stretch/>
        </p:blipFill>
        <p:spPr bwMode="auto">
          <a:xfrm>
            <a:off x="-431628" y="-1680978"/>
            <a:ext cx="6021000" cy="80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attachment.outlook.office.net/owa/maquedapetra@hotmail.com/service.svc/s/GetAttachmentThumbnail?id=AQMkADAwATY3ZmYAZS05N2RhLTFjNmUtMDACLTAwCgBGAAADaLM9Our2aEaDHVBHkl%2BaAQcAxNtIm%2BgSnEa%2FM%2Ba0aMqpXQAAAgEMAAAAxNtIm%2BgSnEa%2FM%2Ba0aMqpXQAAADG%2F4tEAAAABEgAQAGeq%2BY4KZ6dGglnRU7s55P8%3D&amp;thumbnailType=2&amp;X-OWA-CANARY=KgvoDvYw5kKY-Qr_K6znK3D8eanRC9QYLBvRiLD_lDP3AJIa0dLOpmCAAsZ_smvl2RJ1rjPaPYA.&amp;token=e89d9370-0129-4cf1-af51-e76c75731a86&amp;owa=outlook.live.com&amp;isc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74" r="18769"/>
          <a:stretch/>
        </p:blipFill>
        <p:spPr bwMode="auto">
          <a:xfrm>
            <a:off x="5589372" y="98474"/>
            <a:ext cx="6285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838201" y="858129"/>
            <a:ext cx="46341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BE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ESTEBAN</a:t>
            </a:r>
            <a:endParaRPr lang="nl-N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1240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45" y="365125"/>
            <a:ext cx="12037255" cy="1325563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4745" y="1690688"/>
            <a:ext cx="12037255" cy="4486275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/>
          <a:lstStyle/>
          <a:p>
            <a:endParaRPr lang="nl-NL" dirty="0"/>
          </a:p>
        </p:txBody>
      </p:sp>
      <p:pic>
        <p:nvPicPr>
          <p:cNvPr id="23554" name="Picture 2" descr="https://attachment.outlook.office.net/owa/maquedapetra@hotmail.com/service.svc/s/GetAttachmentThumbnail?id=AQMkADAwATY3ZmYAZS05N2RhLTFjNmUtMDACLTAwCgBGAAADaLM9Our2aEaDHVBHkl%2BaAQcAxNtIm%2BgSnEa%2FM%2Ba0aMqpXQAAAgEMAAAAxNtIm%2BgSnEa%2FM%2Ba0aMqpXQAAADG%2F4tEAAAABEgAQAG3wC1HNcSdOgxdORDFOY44%3D&amp;thumbnailType=2&amp;X-OWA-CANARY=4rZ_YghQsUKUUTq59fV1G4DnmfXRC9QYDkg04-mXk9KWCgYh9l64HBoZHMZvXl884SGqYpUXt_A.&amp;token=e89d9370-0129-4cf1-af51-e76c75731a86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1"/>
          <a:stretch/>
        </p:blipFill>
        <p:spPr bwMode="auto">
          <a:xfrm>
            <a:off x="1425525" y="0"/>
            <a:ext cx="9707537" cy="62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055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s://attachment.outlook.office.net/owa/maquedapetra@hotmail.com/service.svc/s/GetAttachmentThumbnail?id=AQMkADAwATY3ZmYAZS05N2RhLTFjNmUtMDACLTAwCgBGAAADaLM9Our2aEaDHVBHkl%2BaAQcAxNtIm%2BgSnEa%2FM%2Ba0aMqpXQAAAgEMAAAAxNtIm%2BgSnEa%2FM%2Ba0aMqpXQAAAELm3l8AAAABEgAQAHLxKYWhXAFOv8EbETyugzA%3D&amp;thumbnailType=2&amp;X-OWA-CANARY=E034ohEGB02Ut_tbwYUcpeDkWfO7DtQYJDe_F4p27paYb1n2KNs-hIHg3mV1JxRJElhnNVVzM0g.&amp;token=ea80eba9-e25b-4542-ad70-5cc7f8f77ba1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30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https://attachment.outlook.office.net/owa/maquedapetra@hotmail.com/service.svc/s/GetAttachmentThumbnail?id=AQMkADAwATY3ZmYAZS05N2RhLTFjNmUtMDACLTAwCgBGAAADaLM9Our2aEaDHVBHkl%2BaAQcAxNtIm%2BgSnEa%2FM%2Ba0aMqpXQAAAgEMAAAAxNtIm%2BgSnEa%2FM%2Ba0aMqpXQAAAELm3l8AAAABEgAQALjxwRIpsQRGozMY4tqun04%3D&amp;thumbnailType=2&amp;X-OWA-CANARY=E034ohEGB02Ut_tbwYUcpeDkWfO7DtQYJDe_F4p27paYb1n2KNs-hIHg3mV1JxRJElhnNVVzM0g.&amp;token=ea80eba9-e25b-4542-ad70-5cc7f8f77ba1&amp;owa=outlook.live.com&amp;isc=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63" y="365125"/>
            <a:ext cx="4693820" cy="625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ttachment.outlook.office.net/owa/maquedapetra@hotmail.com/service.svc/s/GetAttachmentThumbnail?id=AQMkADAwATY3ZmYAZS05N2RhLTFjNmUtMDACLTAwCgBGAAADaLM9Our2aEaDHVBHkl%2BaAQcAxNtIm%2BgSnEa%2FM%2Ba0aMqpXQAAAgEMAAAAxNtIm%2BgSnEa%2FM%2Ba0aMqpXQAAAELm3l8AAAABEgAQAB3frZsjKDFApx49aJ8NGic%3D&amp;thumbnailType=2&amp;X-OWA-CANARY=E034ohEGB02Ut_tbwYUcpeDkWfO7DtQYJDe_F4p27paYb1n2KNs-hIHg3mV1JxRJElhnNVVzM0g.&amp;token=ea80eba9-e25b-4542-ad70-5cc7f8f77ba1&amp;owa=outlook.live.com&amp;is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7" y="365125"/>
            <a:ext cx="546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87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800" b="1" dirty="0"/>
              <a:t>JOKE</a:t>
            </a:r>
            <a:endParaRPr lang="nl-NL" sz="48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27650" name="Picture 2" descr="https://attachment.outlook.office.net/owa/maquedapetra@hotmail.com/service.svc/s/GetAttachmentThumbnail?id=AQMkADAwATY3ZmYAZS05N2RhLTFjNmUtMDACLTAwCgBGAAADaLM9Our2aEaDHVBHkl%2BaAQcAxNtIm%2BgSnEa%2FM%2Ba0aMqpXQAAAgEMAAAAxNtIm%2BgSnEa%2FM%2Ba0aMqpXQAAAEBRU9AAAAABEgAQABGOUcekRz9PsOTiKg3f3SU%3D&amp;thumbnailType=2&amp;X-OWA-CANARY=q6-lDZUt-0GOYssj6QMaZiDT6-rnC9QYdF2hQxCtU5AeayHmn49ZhIPnNHd73YpEq7ERUckCbzI.&amp;token=0ce6dcce-2dec-4bcb-8da5-9620d89e8c32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3" t="15278" r="7972"/>
          <a:stretch/>
        </p:blipFill>
        <p:spPr bwMode="auto">
          <a:xfrm>
            <a:off x="3657599" y="230188"/>
            <a:ext cx="4360985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0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https://attachment.outlook.office.net/owa/maquedapetra@hotmail.com/service.svc/s/GetAttachmentThumbnail?id=AQMkADAwATY3ZmYAZS05N2RhLTFjNmUtMDACLTAwCgBGAAADaLM9Our2aEaDHVBHkl%2BaAQcAxNtIm%2BgSnEa%2FM%2Ba0aMqpXQAAAgEMAAAAxNtIm%2BgSnEa%2FM%2Ba0aMqpXQAAAEIqeEQAAAABEgAQAMmFlywjma9EuG3vPTm0ZhI%3D&amp;thumbnailType=2&amp;X-OWA-CANARY=b8iI0zw3U0O278eoZijyl-CJzQ29DtQYCO-bH2716DJ_w_m8W_2bwWq7YjZeGSZsRlD15yLUCsI.&amp;token=41503844-ccef-4212-a6bf-71fa735e8dde&amp;owa=outlook.live.com&amp;isc=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424974"/>
            <a:ext cx="9762978" cy="65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https://attachment.outlook.office.net/owa/maquedapetra@hotmail.com/service.svc/s/GetAttachmentThumbnail?id=AQMkADAwATY3ZmYAZS05N2RhLTFjNmUtMDACLTAwCgBGAAADaLM9Our2aEaDHVBHkl%2BaAQcAxNtIm%2BgSnEa%2FM%2Ba0aMqpXQAAAgEMAAAAxNtIm%2BgSnEa%2FM%2Ba0aMqpXQAAAEwtX9AAAAABEgAQAMOLzcUDD6dGkSYHudtxXmg%3D&amp;thumbnailType=2&amp;X-OWA-CANARY=I47nEU0IEkCLfsTYDhtIj9BxBu9VGdQYo80wDHN_Qai1PC_gxd2h6Lnyiso4d63OUfPJkgTgYq4.&amp;token=69537b26-0b52-44de-a753-3423b426be53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45" b="22191"/>
          <a:stretch/>
        </p:blipFill>
        <p:spPr bwMode="auto">
          <a:xfrm>
            <a:off x="2610678" y="-501272"/>
            <a:ext cx="6202846" cy="712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597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6600" b="1" dirty="0"/>
              <a:t>YVES</a:t>
            </a:r>
            <a:endParaRPr lang="nl-NL" sz="6600" b="1" dirty="0"/>
          </a:p>
        </p:txBody>
      </p:sp>
      <p:pic>
        <p:nvPicPr>
          <p:cNvPr id="24578" name="Picture 2" descr="https://attachment.outlook.office.net/owa/maquedapetra@hotmail.com/service.svc/s/GetAttachmentThumbnail?id=AQMkADAwATY3ZmYAZS05N2RhLTFjNmUtMDACLTAwCgBGAAADaLM9Our2aEaDHVBHkl%2BaAQcAxNtIm%2BgSnEa%2FM%2Ba0aMqpXQAAAgEMAAAAxNtIm%2BgSnEa%2FM%2Ba0aMqpXQAAADqk5SgAAAABEgAQAOmlMHfF7cZKgOT08HersTk%3D&amp;thumbnailType=2&amp;X-OWA-CANARY=NMdP9X_GPk6Woe9I5KdOpvCCSzbXC9QYoFwsw0OsaHxmzwT_IL7DXd1mJXDnp4e7v7x6at74M3k.&amp;token=21da730d-2d08-4fe0-a4f0-961492a69a15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72389" y="13252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516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5602" name="Picture 2" descr="https://attachment.outlook.office.net/owa/maquedapetra@hotmail.com/service.svc/s/GetAttachmentThumbnail?id=AQMkADAwATY3ZmYAZS05N2RhLTFjNmUtMDACLTAwCgBGAAADaLM9Our2aEaDHVBHkl%2BaAQcAxNtIm%2BgSnEa%2FM%2Ba0aMqpXQAAAgEMAAAAxNtIm%2BgSnEa%2FM%2Ba0aMqpXQAAADqk5SkAAAABEgAQAKjNJSwnWQRMkh4tfGdHlOQ%3D&amp;thumbnailType=2&amp;X-OWA-CANARY=zlqAXdzgmkap3XeLbM2G3oDuPGLXC9QYJ8KRZOnBPmm_slQjbWkH7UnvC8a3ix2IXAV3aqOvZqs.&amp;token=21da730d-2d08-4fe0-a4f0-961492a69a15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34" y="26280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872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99FF"/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rgbClr val="FF99FF"/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26626" name="Picture 2" descr="https://attachment.outlook.office.net/owa/maquedapetra@hotmail.com/service.svc/s/GetAttachmentThumbnail?id=AQMkADAwATY3ZmYAZS05N2RhLTFjNmUtMDACLTAwCgBGAAADaLM9Our2aEaDHVBHkl%2BaAQcAxNtIm%2BgSnEa%2FM%2Ba0aMqpXQAAAgEMAAAAxNtIm%2BgSnEa%2FM%2Ba0aMqpXQAAADqk5SsAAAABEgAQAL3r1lXGZzdPg%2BUC8zS4aFE%3D&amp;thumbnailType=2&amp;X-OWA-CANARY=k_hwGr5OMUq74nOc0uJU30B1S33XC9QY_bT0q8tqKCEO_PJ2BuXGrx85pNiR9lQyMyAmMgJOxW4.&amp;token=21da730d-2d08-4fe0-a4f0-961492a69a15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33" b="15254"/>
          <a:stretch/>
        </p:blipFill>
        <p:spPr bwMode="auto">
          <a:xfrm>
            <a:off x="1278734" y="1027906"/>
            <a:ext cx="9144000" cy="49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49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s://attachment.outlook.office.net/owa/maquedapetra@hotmail.com/service.svc/s/GetAttachmentThumbnail?id=AQMkADAwATY3ZmYAZS05N2RhLTFjNmUtMDACLTAwCgBGAAADaLM9Our2aEaDHVBHkl%2BaAQcAxNtIm%2BgSnEa%2FM%2Ba0aMqpXQAAAgEMAAAAxNtIm%2BgSnEa%2FM%2Ba0aMqpXQAAAEX3uOIAAAABEgAQAO6e6ExRb4ROlQEXyqceR4Q%3D&amp;thumbnailType=2&amp;X-OWA-CANARY=ikozu0QsQkqWS723nfUuKsCLDVBVFNQY2DzV6TELhT1OUEq5MG5gYCFYmSv9RyPrYGj6Ts_kU9o.&amp;token=c11c5bc1-882d-4d44-b777-6bb7cf4c75b1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31" y="21101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139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LAURA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rgbClr val="FF99FF"/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1026" name="Picture 2" descr="https://attachment.outlook.office.net/owa/maquedapetra@hotmail.com/service.svc/s/GetAttachmentThumbnail?id=AQMkADAwATY3ZmYAZS05N2RhLTFjNmUtMDACLTAwCgBGAAADaLM9Our2aEaDHVBHkl%2BaAQcAxNtIm%2BgSnEa%2FM%2Ba0aMqpXQAAAgEMAAAAxNtIm%2BgSnEa%2FM%2Ba0aMqpXQAAAD5Q9mMAAAABEgAQAMJhQIUEX7FItbJwkkJgGtI%3D&amp;thumbnailType=2&amp;X-OWA-CANARY=oCpJ14InFEaRTjpv6ZNZVCBHUvDKC9QYzacT6hwt5aZhawglAqy5ERi6e6VuenJ-2ZYp2Pq_SRM.&amp;token=0d47b6fe-fbd7-439d-9598-5c814866e70e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357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https://attachment.outlook.office.net/owa/maquedapetra@hotmail.com/service.svc/s/GetAttachmentThumbnail?id=AQMkADAwATY3ZmYAZS05N2RhLTFjNmUtMDACLTAwCgBGAAADaLM9Our2aEaDHVBHkl%2BaAQcAxNtIm%2BgSnEa%2FM%2Ba0aMqpXQAAAgEMAAAAxNtIm%2BgSnEa%2FM%2Ba0aMqpXQAAAD5Q9mMAAAABEgAQAHmcTUU0901IgYUkEfJJMgc%3D&amp;thumbnailType=2&amp;X-OWA-CANARY=oCpJ14InFEaRTjpv6ZNZVCBHUvDKC9QYzacT6hwt5aZhawglAqy5ERi6e6VuenJ-2ZYp2Pq_SRM.&amp;token=0d47b6fe-fbd7-439d-9598-5c814866e70e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67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https://attachment.outlook.office.net/owa/maquedapetra@hotmail.com/service.svc/s/GetAttachmentThumbnail?id=AQMkADAwATY3ZmYAZS05N2RhLTFjNmUtMDACLTAwCgBGAAADaLM9Our2aEaDHVBHkl%2BaAQcAxNtIm%2BgSnEa%2FM%2Ba0aMqpXQAAAgEMAAAAxNtIm%2BgSnEa%2FM%2Ba0aMqpXQAAAD5Q9mMAAAABEgAQABn2u8T5hHtKuRjKYxXExdo%3D&amp;thumbnailType=2&amp;X-OWA-CANARY=oCpJ14InFEaRTjpv6ZNZVCBHUvDKC9QYzacT6hwt5aZhawglAqy5ERi6e6VuenJ-2ZYp2Pq_SRM.&amp;token=0d47b6fe-fbd7-439d-9598-5c814866e70e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72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5122" name="Picture 2" descr="https://attachment.outlook.office.net/owa/maquedapetra@hotmail.com/service.svc/s/GetAttachmentThumbnail?id=AQMkADAwATY3ZmYAZS05N2RhLTFjNmUtMDACLTAwCgBGAAADaLM9Our2aEaDHVBHkl%2BaAQcAxNtIm%2BgSnEa%2FM%2Ba0aMqpXQAAAgEMAAAAxNtIm%2BgSnEa%2FM%2Ba0aMqpXQAAADqk5YUAAAABEgAQAFubjLPF101Fky9fMl%2BUP84%3D&amp;thumbnailType=2&amp;X-OWA-CANARY=mNp3TlKckU21jy8MJ8a-9MB9BZDMC9QYwxnz-OfbvqWtr-xXNEChaDqw3E-gWzBo-zoUIPgWD6A.&amp;token=6cb8f5cf-f810-45f7-82e9-04a2084cbde7&amp;owa=outlook.live.com&amp;isc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0"/>
          <a:stretch/>
        </p:blipFill>
        <p:spPr bwMode="auto">
          <a:xfrm>
            <a:off x="3335992" y="381281"/>
            <a:ext cx="5143500" cy="579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222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https://attachment.outlook.office.net/owa/maquedapetra@hotmail.com/service.svc/s/GetAttachmentThumbnail?id=AQMkADAwATY3ZmYAZS05N2RhLTFjNmUtMDACLTAwCgBGAAADaLM9Our2aEaDHVBHkl%2BaAQcAxNtIm%2BgSnEa%2FM%2Ba0aMqpXQAAAgEMAAAAxNtIm%2BgSnEa%2FM%2Ba0aMqpXQAAADqk5YUAAAABEgAQAGBKrZcPFzJHiJofnGgcmG8%3D&amp;thumbnailType=2&amp;X-OWA-CANARY=mNp3TlKckU21jy8MJ8a-9MB9BZDMC9QYwxnz-OfbvqWtr-xXNEChaDqw3E-gWzBo-zoUIPgWD6A.&amp;token=6cb8f5cf-f810-45f7-82e9-04a2084cbde7&amp;owa=outlook.live.com&amp;isc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0"/>
            <a:ext cx="915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72459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26</Words>
  <Application>Microsoft Office PowerPoint</Application>
  <PresentationFormat>Breedbeeld</PresentationFormat>
  <Paragraphs>18</Paragraphs>
  <Slides>44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9" baseType="lpstr">
      <vt:lpstr>Arial</vt:lpstr>
      <vt:lpstr>Berlin Sans FB</vt:lpstr>
      <vt:lpstr>Calibri</vt:lpstr>
      <vt:lpstr>Calibri Light</vt:lpstr>
      <vt:lpstr>Kantoorthema</vt:lpstr>
      <vt:lpstr>LA FAMILIA</vt:lpstr>
      <vt:lpstr>PowerPoint-presentatie</vt:lpstr>
      <vt:lpstr>LOTTE</vt:lpstr>
      <vt:lpstr>PowerPoint-presentatie</vt:lpstr>
      <vt:lpstr>LAURA</vt:lpstr>
      <vt:lpstr>PowerPoint-presentatie</vt:lpstr>
      <vt:lpstr>PowerPoint-presentatie</vt:lpstr>
      <vt:lpstr>ANN</vt:lpstr>
      <vt:lpstr>PowerPoint-presentatie</vt:lpstr>
      <vt:lpstr>JOERI</vt:lpstr>
      <vt:lpstr>MARINA</vt:lpstr>
      <vt:lpstr>PowerPoint-presentatie</vt:lpstr>
      <vt:lpstr>LEEN</vt:lpstr>
      <vt:lpstr>PowerPoint-presentatie</vt:lpstr>
      <vt:lpstr>NICO</vt:lpstr>
      <vt:lpstr>PowerPoint-presentatie</vt:lpstr>
      <vt:lpstr>PowerPoint-presentatie</vt:lpstr>
      <vt:lpstr>PETRA</vt:lpstr>
      <vt:lpstr>PowerPoint-presentatie</vt:lpstr>
      <vt:lpstr>PowerPoint-presentatie</vt:lpstr>
      <vt:lpstr>PowerPoint-presentatie</vt:lpstr>
      <vt:lpstr>PowerPoint-presentatie</vt:lpstr>
      <vt:lpstr>Familia Dewulf (Lieve)</vt:lpstr>
      <vt:lpstr>JUAN y  CRISTINA</vt:lpstr>
      <vt:lpstr>PowerPoint-presentatie</vt:lpstr>
      <vt:lpstr>PowerPoint-presentatie</vt:lpstr>
      <vt:lpstr>PowerPoint-presentatie</vt:lpstr>
      <vt:lpstr>ISABEL</vt:lpstr>
      <vt:lpstr>PowerPoint-presentatie</vt:lpstr>
      <vt:lpstr>PowerPoint-presentatie</vt:lpstr>
      <vt:lpstr>PowerPoint-presentatie</vt:lpstr>
      <vt:lpstr>GHISLAIN</vt:lpstr>
      <vt:lpstr>ELLEN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JOKE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FAMILIA</dc:title>
  <dc:creator>Johan</dc:creator>
  <cp:lastModifiedBy>Petra Maqueda</cp:lastModifiedBy>
  <cp:revision>29</cp:revision>
  <dcterms:created xsi:type="dcterms:W3CDTF">2016-11-13T14:00:41Z</dcterms:created>
  <dcterms:modified xsi:type="dcterms:W3CDTF">2016-11-30T21:00:04Z</dcterms:modified>
</cp:coreProperties>
</file>