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7" r:id="rId4"/>
    <p:sldId id="264" r:id="rId5"/>
    <p:sldId id="259" r:id="rId6"/>
    <p:sldId id="260" r:id="rId7"/>
    <p:sldId id="265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7986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2243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045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31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9558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9554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0693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8703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573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9836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5418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2688-F7F5-41EE-B2D4-134278D8FCF9}" type="datetimeFigureOut">
              <a:rPr lang="nl-BE" smtClean="0"/>
              <a:t>30/01/2017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B776-A536-49BC-A9AC-859DBB2E5C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007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Afbeeldingsresultaat voor lionel mess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074" y="1429556"/>
            <a:ext cx="8389851" cy="471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78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19953" y="6708704"/>
            <a:ext cx="7098030" cy="1155458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6148" name="Picture 4" descr="Afbeeldingsresultaat voor che guev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" y="409658"/>
            <a:ext cx="10898433" cy="665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698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8" name="Picture 4" descr="https://i.ytimg.com/vi/K-dvFQkeFh4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78879" cy="713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53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 descr="http://www.mdzol.com/files/image/562/562033/5481fa5a9f0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80" y="220149"/>
            <a:ext cx="7922384" cy="6386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106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098" name="Picture 2" descr="Afbeeldingsresultaat voor personas famosas del mundo hisp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31" y="1300767"/>
            <a:ext cx="7786178" cy="521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555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0" name="Picture 2" descr="http://www.que.es/archivos/201406/letiziaortiz1-640x640x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4" y="365125"/>
            <a:ext cx="4374875" cy="67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934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3074" name="Picture 2" descr="http://s3.standaardcdn.be/Assets/Images_Upload/2014/10/07/04477997.jpg?maxheight=416&amp;maxwidth=568&amp;format=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582" y="365125"/>
            <a:ext cx="8585668" cy="571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619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Afbeeldingsresultaat voor julio iglesi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97" y="888643"/>
            <a:ext cx="8838135" cy="561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4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fbeeldingsresultaat voor max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200" y="128789"/>
            <a:ext cx="5476875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15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nad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3078" name="Picture 6" descr="Afbeeldingsresultaat voor nad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55" y="239220"/>
            <a:ext cx="9525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912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Breedbeeld</PresentationFormat>
  <Paragraphs>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Katrien Gryspeerdt</dc:creator>
  <cp:lastModifiedBy>Petra Maqueda</cp:lastModifiedBy>
  <cp:revision>6</cp:revision>
  <dcterms:created xsi:type="dcterms:W3CDTF">2016-01-13T16:35:12Z</dcterms:created>
  <dcterms:modified xsi:type="dcterms:W3CDTF">2017-01-30T19:13:48Z</dcterms:modified>
</cp:coreProperties>
</file>