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6AA2-6C6B-4C05-932C-0DD68E88A1E2}" type="datetimeFigureOut">
              <a:rPr lang="nl-BE" smtClean="0"/>
              <a:pPr/>
              <a:t>24/03/2015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CE11-0913-418F-8E2E-16230BE9F62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nl-BE" dirty="0" smtClean="0">
                <a:latin typeface="Algerian" pitchFamily="82" charset="0"/>
              </a:rPr>
              <a:t>24 </a:t>
            </a:r>
            <a:r>
              <a:rPr lang="nl-BE" dirty="0" err="1" smtClean="0">
                <a:latin typeface="Algerian" pitchFamily="82" charset="0"/>
              </a:rPr>
              <a:t>horas</a:t>
            </a:r>
            <a:r>
              <a:rPr lang="nl-BE" dirty="0" smtClean="0">
                <a:latin typeface="Algerian" pitchFamily="82" charset="0"/>
              </a:rPr>
              <a:t> en Sevilla</a:t>
            </a:r>
            <a:endParaRPr lang="nl-BE" dirty="0">
              <a:latin typeface="Algerian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lgerian" pitchFamily="82" charset="0"/>
              </a:rPr>
              <a:t>Comer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comida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típica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384376" cy="21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0825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181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23528" y="3717032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El </a:t>
            </a:r>
            <a:r>
              <a:rPr lang="nl-BE" dirty="0" err="1" smtClean="0">
                <a:latin typeface="Algerian" pitchFamily="82" charset="0"/>
              </a:rPr>
              <a:t>Barrio</a:t>
            </a:r>
            <a:r>
              <a:rPr lang="nl-BE" dirty="0" smtClean="0">
                <a:latin typeface="Algerian" pitchFamily="82" charset="0"/>
              </a:rPr>
              <a:t> de Santa Cruz</a:t>
            </a:r>
            <a:endParaRPr lang="nl-BE" dirty="0">
              <a:latin typeface="Algerian" pitchFamily="82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860032" y="36450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La bodega “</a:t>
            </a:r>
            <a:r>
              <a:rPr lang="nl-BE" dirty="0" err="1" smtClean="0">
                <a:latin typeface="Algerian" pitchFamily="82" charset="0"/>
              </a:rPr>
              <a:t>santa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cruz</a:t>
            </a:r>
            <a:r>
              <a:rPr lang="nl-BE" dirty="0" smtClean="0">
                <a:latin typeface="Algerian" pitchFamily="82" charset="0"/>
              </a:rPr>
              <a:t>”</a:t>
            </a:r>
            <a:endParaRPr lang="nl-BE" dirty="0">
              <a:latin typeface="Algerian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Algerian" pitchFamily="82" charset="0"/>
              </a:rPr>
              <a:t>Dulces</a:t>
            </a:r>
            <a:r>
              <a:rPr lang="nl-BE" dirty="0" smtClean="0">
                <a:latin typeface="Algerian" pitchFamily="82" charset="0"/>
              </a:rPr>
              <a:t> en las </a:t>
            </a:r>
            <a:r>
              <a:rPr lang="nl-BE" dirty="0" err="1" smtClean="0">
                <a:latin typeface="Algerian" pitchFamily="82" charset="0"/>
              </a:rPr>
              <a:t>confiterías</a:t>
            </a:r>
            <a:endParaRPr lang="nl-BE" dirty="0">
              <a:latin typeface="Algerian" pitchFamily="82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004048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Algerian" pitchFamily="82" charset="0"/>
              </a:rPr>
              <a:t>Cenar</a:t>
            </a:r>
            <a:r>
              <a:rPr lang="nl-BE" dirty="0" smtClean="0">
                <a:latin typeface="Algerian" pitchFamily="82" charset="0"/>
              </a:rPr>
              <a:t> en “</a:t>
            </a:r>
            <a:r>
              <a:rPr lang="nl-BE" dirty="0" err="1" smtClean="0">
                <a:latin typeface="Algerian" pitchFamily="82" charset="0"/>
              </a:rPr>
              <a:t>Casa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manolo</a:t>
            </a:r>
            <a:r>
              <a:rPr lang="nl-BE" dirty="0" smtClean="0">
                <a:latin typeface="Algerian" pitchFamily="82" charset="0"/>
              </a:rPr>
              <a:t>”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lgerian" pitchFamily="82" charset="0"/>
              </a:rPr>
              <a:t>Escuchar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música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88870" cy="25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786812" cy="25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2016224" cy="25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39552" y="43651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Algerian" pitchFamily="82" charset="0"/>
              </a:rPr>
              <a:t>ir</a:t>
            </a:r>
            <a:r>
              <a:rPr lang="nl-BE" dirty="0" smtClean="0">
                <a:latin typeface="Algerian" pitchFamily="82" charset="0"/>
              </a:rPr>
              <a:t> a </a:t>
            </a:r>
            <a:r>
              <a:rPr lang="nl-BE" dirty="0" err="1" smtClean="0">
                <a:latin typeface="Algerian" pitchFamily="82" charset="0"/>
              </a:rPr>
              <a:t>un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concierto</a:t>
            </a:r>
            <a:r>
              <a:rPr lang="nl-BE" dirty="0" smtClean="0">
                <a:latin typeface="Algerian" pitchFamily="82" charset="0"/>
              </a:rPr>
              <a:t> de </a:t>
            </a:r>
            <a:r>
              <a:rPr lang="nl-BE" dirty="0" err="1" smtClean="0">
                <a:latin typeface="Algerian" pitchFamily="82" charset="0"/>
              </a:rPr>
              <a:t>guitarra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flamenca</a:t>
            </a:r>
            <a:endParaRPr lang="nl-BE" dirty="0">
              <a:latin typeface="Algerian" pitchFamily="8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24128" y="43651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En el </a:t>
            </a:r>
            <a:r>
              <a:rPr lang="nl-BE" dirty="0" err="1" smtClean="0">
                <a:latin typeface="Algerian" pitchFamily="82" charset="0"/>
              </a:rPr>
              <a:t>teatro</a:t>
            </a:r>
            <a:r>
              <a:rPr lang="nl-BE" dirty="0" smtClean="0">
                <a:latin typeface="Algerian" pitchFamily="82" charset="0"/>
              </a:rPr>
              <a:t> </a:t>
            </a:r>
          </a:p>
          <a:p>
            <a:r>
              <a:rPr lang="nl-BE" dirty="0" smtClean="0">
                <a:latin typeface="Algerian" pitchFamily="82" charset="0"/>
              </a:rPr>
              <a:t>“</a:t>
            </a:r>
            <a:r>
              <a:rPr lang="nl-BE" dirty="0" err="1" smtClean="0">
                <a:latin typeface="Algerian" pitchFamily="82" charset="0"/>
              </a:rPr>
              <a:t>Lope</a:t>
            </a:r>
            <a:r>
              <a:rPr lang="nl-BE" dirty="0" smtClean="0">
                <a:latin typeface="Algerian" pitchFamily="82" charset="0"/>
              </a:rPr>
              <a:t> de </a:t>
            </a:r>
            <a:r>
              <a:rPr lang="nl-BE" dirty="0" err="1" smtClean="0">
                <a:latin typeface="Algerian" pitchFamily="82" charset="0"/>
              </a:rPr>
              <a:t>Vega</a:t>
            </a:r>
            <a:r>
              <a:rPr lang="nl-BE" dirty="0" smtClean="0">
                <a:latin typeface="Algerian" pitchFamily="82" charset="0"/>
              </a:rPr>
              <a:t>”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>
                <a:latin typeface="Algerian" pitchFamily="82" charset="0"/>
              </a:rPr>
              <a:t>Comprar</a:t>
            </a:r>
            <a:r>
              <a:rPr lang="nl-BE" dirty="0" smtClean="0">
                <a:latin typeface="Algerian" pitchFamily="82" charset="0"/>
              </a:rPr>
              <a:t> productos </a:t>
            </a:r>
            <a:r>
              <a:rPr lang="nl-BE" dirty="0" err="1" smtClean="0">
                <a:latin typeface="Algerian" pitchFamily="82" charset="0"/>
              </a:rPr>
              <a:t>tradicionales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755576" y="57332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En la zona </a:t>
            </a:r>
            <a:r>
              <a:rPr lang="nl-BE" dirty="0" err="1" smtClean="0">
                <a:latin typeface="Algerian" pitchFamily="82" charset="0"/>
              </a:rPr>
              <a:t>peatonal</a:t>
            </a:r>
            <a:r>
              <a:rPr lang="nl-BE" dirty="0">
                <a:latin typeface="Algerian" pitchFamily="82" charset="0"/>
              </a:rPr>
              <a:t> </a:t>
            </a:r>
            <a:r>
              <a:rPr lang="nl-BE" dirty="0" smtClean="0">
                <a:latin typeface="Algerian" pitchFamily="82" charset="0"/>
              </a:rPr>
              <a:t>y En la </a:t>
            </a:r>
            <a:r>
              <a:rPr lang="nl-BE" dirty="0" err="1" smtClean="0">
                <a:latin typeface="Algerian" pitchFamily="82" charset="0"/>
              </a:rPr>
              <a:t>calle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Sierpes</a:t>
            </a:r>
            <a:r>
              <a:rPr lang="nl-BE" dirty="0" smtClean="0">
                <a:latin typeface="Algerian" pitchFamily="82" charset="0"/>
              </a:rPr>
              <a:t> se </a:t>
            </a:r>
            <a:r>
              <a:rPr lang="nl-BE" dirty="0" err="1" smtClean="0">
                <a:latin typeface="Algerian" pitchFamily="82" charset="0"/>
              </a:rPr>
              <a:t>pueden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comprar</a:t>
            </a:r>
            <a:r>
              <a:rPr lang="nl-BE" dirty="0" smtClean="0">
                <a:latin typeface="Algerian" pitchFamily="82" charset="0"/>
              </a:rPr>
              <a:t> productos </a:t>
            </a:r>
            <a:r>
              <a:rPr lang="nl-BE" dirty="0" err="1" smtClean="0">
                <a:latin typeface="Algerian" pitchFamily="82" charset="0"/>
              </a:rPr>
              <a:t>tradicionales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292080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Algerian" pitchFamily="82" charset="0"/>
              </a:rPr>
              <a:t>cerámica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516216" y="45091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Instrumentos para flamenco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lgerian" pitchFamily="82" charset="0"/>
              </a:rPr>
              <a:t>Ver </a:t>
            </a:r>
            <a:r>
              <a:rPr lang="nl-BE" dirty="0" err="1" smtClean="0">
                <a:latin typeface="Algerian" pitchFamily="82" charset="0"/>
              </a:rPr>
              <a:t>cuadros</a:t>
            </a:r>
            <a:r>
              <a:rPr lang="nl-BE" dirty="0" smtClean="0">
                <a:latin typeface="Algerian" pitchFamily="82" charset="0"/>
              </a:rPr>
              <a:t> </a:t>
            </a:r>
            <a:r>
              <a:rPr lang="nl-BE" dirty="0" err="1" smtClean="0">
                <a:latin typeface="Algerian" pitchFamily="82" charset="0"/>
              </a:rPr>
              <a:t>famosos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2915816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El </a:t>
            </a:r>
            <a:r>
              <a:rPr lang="nl-BE" dirty="0" err="1" smtClean="0">
                <a:latin typeface="Algerian" pitchFamily="82" charset="0"/>
              </a:rPr>
              <a:t>museo</a:t>
            </a:r>
            <a:r>
              <a:rPr lang="nl-BE" dirty="0" smtClean="0">
                <a:latin typeface="Algerian" pitchFamily="82" charset="0"/>
              </a:rPr>
              <a:t> de bellas artes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lgerian" pitchFamily="82" charset="0"/>
              </a:rPr>
              <a:t>descansar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2123728" y="55892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Los </a:t>
            </a:r>
            <a:r>
              <a:rPr lang="nl-BE" dirty="0" err="1" smtClean="0">
                <a:latin typeface="Algerian" pitchFamily="82" charset="0"/>
              </a:rPr>
              <a:t>jardines</a:t>
            </a:r>
            <a:r>
              <a:rPr lang="nl-BE" dirty="0" smtClean="0">
                <a:latin typeface="Algerian" pitchFamily="82" charset="0"/>
              </a:rPr>
              <a:t> del </a:t>
            </a:r>
            <a:r>
              <a:rPr lang="nl-BE" dirty="0" err="1" smtClean="0">
                <a:latin typeface="Algerian" pitchFamily="82" charset="0"/>
              </a:rPr>
              <a:t>Alcázar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lgerian" pitchFamily="82" charset="0"/>
              </a:rPr>
              <a:t>Ver </a:t>
            </a:r>
            <a:r>
              <a:rPr lang="nl-BE" dirty="0" err="1" smtClean="0">
                <a:latin typeface="Algerian" pitchFamily="82" charset="0"/>
              </a:rPr>
              <a:t>toda</a:t>
            </a:r>
            <a:r>
              <a:rPr lang="nl-BE" dirty="0" smtClean="0">
                <a:latin typeface="Algerian" pitchFamily="82" charset="0"/>
              </a:rPr>
              <a:t> la </a:t>
            </a:r>
            <a:r>
              <a:rPr lang="nl-BE" dirty="0" err="1" smtClean="0">
                <a:latin typeface="Algerian" pitchFamily="82" charset="0"/>
              </a:rPr>
              <a:t>ciudad</a:t>
            </a:r>
            <a:endParaRPr lang="nl-BE" dirty="0">
              <a:latin typeface="Algerian" pitchFamily="8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952328" cy="45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23" y="1484784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220072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Algerian" pitchFamily="82" charset="0"/>
              </a:rPr>
              <a:t>Desde</a:t>
            </a:r>
            <a:r>
              <a:rPr lang="nl-BE" dirty="0">
                <a:latin typeface="Algerian" pitchFamily="82" charset="0"/>
              </a:rPr>
              <a:t> </a:t>
            </a:r>
            <a:r>
              <a:rPr lang="nl-BE" dirty="0" smtClean="0">
                <a:latin typeface="Algerian" pitchFamily="82" charset="0"/>
              </a:rPr>
              <a:t>la </a:t>
            </a:r>
            <a:r>
              <a:rPr lang="nl-BE" dirty="0" err="1" smtClean="0">
                <a:latin typeface="Algerian" pitchFamily="82" charset="0"/>
              </a:rPr>
              <a:t>giralda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86</Words>
  <Application>Microsoft Office PowerPoint</Application>
  <PresentationFormat>Diavoorstelling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24 horas en Sevilla</vt:lpstr>
      <vt:lpstr>Comer comida típica</vt:lpstr>
      <vt:lpstr>Escuchar música</vt:lpstr>
      <vt:lpstr>Comprar productos tradicionales</vt:lpstr>
      <vt:lpstr>Ver cuadros famosos</vt:lpstr>
      <vt:lpstr>descansar</vt:lpstr>
      <vt:lpstr>Ver toda la ciudad</vt:lpstr>
    </vt:vector>
  </TitlesOfParts>
  <Company>Organisatie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horas en Sevilla</dc:title>
  <dc:creator>Tine Vantyghem</dc:creator>
  <cp:lastModifiedBy>Johan</cp:lastModifiedBy>
  <cp:revision>13</cp:revision>
  <dcterms:created xsi:type="dcterms:W3CDTF">2011-03-24T13:43:32Z</dcterms:created>
  <dcterms:modified xsi:type="dcterms:W3CDTF">2015-03-24T09:45:50Z</dcterms:modified>
</cp:coreProperties>
</file>