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03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77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82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80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74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49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86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00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12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77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01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C56E-01B3-4345-94E8-97C14E12C8C3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D0650-126F-4287-B5D0-C634EE5D6A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51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El </a:t>
            </a:r>
            <a:r>
              <a:rPr lang="nl-BE" dirty="0" err="1"/>
              <a:t>complemento</a:t>
            </a:r>
            <a:r>
              <a:rPr lang="nl-BE" dirty="0"/>
              <a:t> </a:t>
            </a:r>
            <a:r>
              <a:rPr lang="nl-BE" dirty="0" err="1"/>
              <a:t>objeto</a:t>
            </a:r>
            <a:r>
              <a:rPr lang="nl-BE" dirty="0"/>
              <a:t> </a:t>
            </a:r>
            <a:r>
              <a:rPr lang="nl-BE" dirty="0" err="1"/>
              <a:t>directo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nl-BE" sz="4000" dirty="0"/>
          </a:p>
          <a:p>
            <a:r>
              <a:rPr lang="nl-BE" sz="4000" dirty="0"/>
              <a:t>Lo/la/los/las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53437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adivinar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  <a:p>
            <a:r>
              <a:rPr lang="nl-BE" sz="4400" dirty="0"/>
              <a:t>L</a:t>
            </a:r>
            <a:r>
              <a:rPr lang="nl-NL" sz="4400" dirty="0"/>
              <a:t>O USAMOS PARA CORTAR</a:t>
            </a:r>
          </a:p>
        </p:txBody>
      </p:sp>
      <p:pic>
        <p:nvPicPr>
          <p:cNvPr id="9218" name="Picture 2" descr="Afbeeldingsresultaat voor adivin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65" y="234803"/>
            <a:ext cx="1506310" cy="15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0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10242" name="Picture 2" descr="Afbeeldingsresultaat voor cuch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69" y="745588"/>
            <a:ext cx="5282418" cy="52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8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</a:t>
            </a:r>
            <a:r>
              <a:rPr lang="nl-BE" dirty="0" err="1"/>
              <a:t>usamos</a:t>
            </a:r>
            <a:r>
              <a:rPr lang="nl-BE" dirty="0"/>
              <a:t> para </a:t>
            </a:r>
            <a:r>
              <a:rPr lang="nl-BE" dirty="0" err="1"/>
              <a:t>limpiar</a:t>
            </a:r>
            <a:r>
              <a:rPr lang="nl-BE" dirty="0"/>
              <a:t> la </a:t>
            </a:r>
            <a:r>
              <a:rPr lang="nl-BE" dirty="0" err="1"/>
              <a:t>boca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01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11266" name="Picture 2" descr="Afbeeldingsresultaat voor servill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37" y="724955"/>
            <a:ext cx="5513363" cy="52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5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 </a:t>
            </a:r>
            <a:r>
              <a:rPr lang="nl-BE" dirty="0" err="1"/>
              <a:t>tomamos</a:t>
            </a:r>
            <a:r>
              <a:rPr lang="nl-BE" dirty="0"/>
              <a:t> para </a:t>
            </a:r>
            <a:r>
              <a:rPr lang="nl-BE" dirty="0" err="1"/>
              <a:t>buscar</a:t>
            </a:r>
            <a:r>
              <a:rPr lang="nl-BE" dirty="0"/>
              <a:t> la </a:t>
            </a:r>
            <a:r>
              <a:rPr lang="nl-BE" dirty="0" err="1"/>
              <a:t>significación</a:t>
            </a:r>
            <a:r>
              <a:rPr lang="nl-BE" dirty="0"/>
              <a:t> de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palabra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69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90" name="Picture 2" descr="Afbeeldingsresultaat voor diccionario spa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98" y="365125"/>
            <a:ext cx="4035962" cy="58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3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Tengo</a:t>
            </a:r>
            <a:r>
              <a:rPr lang="nl-BE" dirty="0"/>
              <a:t> </a:t>
            </a:r>
            <a:r>
              <a:rPr lang="nl-BE" dirty="0" err="1"/>
              <a:t>sed</a:t>
            </a:r>
            <a:r>
              <a:rPr lang="nl-BE" dirty="0"/>
              <a:t>. La </a:t>
            </a:r>
            <a:r>
              <a:rPr lang="nl-BE" dirty="0" err="1"/>
              <a:t>bebo</a:t>
            </a:r>
            <a:r>
              <a:rPr lang="nl-BE" dirty="0"/>
              <a:t> en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terraza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81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 descr="Afbeeldingsresultaat voor 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5" y="252254"/>
            <a:ext cx="563744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fbeeldingsresultaat voor beb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30" y="599635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90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Lo </a:t>
            </a:r>
            <a:r>
              <a:rPr lang="nl-BE" b="1" dirty="0" err="1"/>
              <a:t>leo</a:t>
            </a:r>
            <a:r>
              <a:rPr lang="nl-BE" b="1" dirty="0"/>
              <a:t> por la </a:t>
            </a:r>
            <a:r>
              <a:rPr lang="nl-BE" b="1" dirty="0" err="1"/>
              <a:t>mañana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6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14338" name="Picture 2" descr="Afbeeldingsresultaat voor el period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0"/>
            <a:ext cx="5159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6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COMPRO UN ……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sz="4000" dirty="0"/>
              <a:t>		</a:t>
            </a:r>
            <a:r>
              <a:rPr lang="nl-BE" sz="4000" dirty="0">
                <a:sym typeface="Wingdings" panose="05000000000000000000" pitchFamily="2" charset="2"/>
              </a:rPr>
              <a:t>   ……………………….</a:t>
            </a:r>
            <a:r>
              <a:rPr lang="nl-BE" sz="4000" dirty="0" err="1">
                <a:sym typeface="Wingdings" panose="05000000000000000000" pitchFamily="2" charset="2"/>
              </a:rPr>
              <a:t>compro</a:t>
            </a:r>
            <a:endParaRPr lang="nl-NL" sz="4000" dirty="0"/>
          </a:p>
        </p:txBody>
      </p:sp>
      <p:pic>
        <p:nvPicPr>
          <p:cNvPr id="1026" name="Picture 2" descr="Afbeeldingsresultaat voor li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67" y="1825625"/>
            <a:ext cx="29718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2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u="sng" dirty="0"/>
              <a:t>Lo</a:t>
            </a:r>
            <a:r>
              <a:rPr lang="nl-BE" b="1" dirty="0"/>
              <a:t> </a:t>
            </a:r>
            <a:r>
              <a:rPr lang="nl-BE" b="1" dirty="0" err="1"/>
              <a:t>llevas</a:t>
            </a:r>
            <a:r>
              <a:rPr lang="nl-BE" b="1" dirty="0"/>
              <a:t> para </a:t>
            </a:r>
            <a:r>
              <a:rPr lang="nl-BE" b="1" dirty="0" err="1"/>
              <a:t>cocinar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355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</a:t>
            </a:r>
            <a:r>
              <a:rPr lang="nl-BE" dirty="0" err="1"/>
              <a:t>delantal</a:t>
            </a:r>
            <a:r>
              <a:rPr lang="nl-BE" dirty="0"/>
              <a:t> …. Een schort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</a:extLst>
          </a:blip>
          <a:srcRect l="3044" t="28395" r="72192" b="19018"/>
          <a:stretch/>
        </p:blipFill>
        <p:spPr>
          <a:xfrm>
            <a:off x="2358885" y="1825625"/>
            <a:ext cx="4365471" cy="5211798"/>
          </a:xfrm>
          <a:prstGeom prst="rect">
            <a:avLst/>
          </a:prstGeom>
        </p:spPr>
      </p:pic>
      <p:sp>
        <p:nvSpPr>
          <p:cNvPr id="5" name="Pijl: rechts 4"/>
          <p:cNvSpPr/>
          <p:nvPr/>
        </p:nvSpPr>
        <p:spPr>
          <a:xfrm>
            <a:off x="1406769" y="4206240"/>
            <a:ext cx="1983545" cy="39389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62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BART COMPRA …………….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r>
              <a:rPr lang="nl-BE" dirty="0"/>
              <a:t>-</a:t>
            </a:r>
            <a:r>
              <a:rPr lang="nl-NL" sz="4000" dirty="0"/>
              <a:t>----</a:t>
            </a:r>
            <a:r>
              <a:rPr lang="nl-NL" sz="4000" dirty="0">
                <a:sym typeface="Wingdings" panose="05000000000000000000" pitchFamily="2" charset="2"/>
              </a:rPr>
              <a:t> …………………………COMPRA</a:t>
            </a:r>
            <a:endParaRPr lang="nl-NL" sz="4000" dirty="0"/>
          </a:p>
        </p:txBody>
      </p:sp>
      <p:pic>
        <p:nvPicPr>
          <p:cNvPr id="2050" name="Picture 2" descr="Afbeeldingsresultaat voor vaque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2" y="2059745"/>
            <a:ext cx="4474698" cy="447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1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ESTEBAN QUIERE ……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nl-BE" dirty="0"/>
              <a:t>      ---</a:t>
            </a:r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r>
              <a:rPr lang="nl-BE" dirty="0"/>
              <a:t>---</a:t>
            </a:r>
            <a:r>
              <a:rPr lang="nl-BE" sz="4000" dirty="0">
                <a:sym typeface="Wingdings" panose="05000000000000000000" pitchFamily="2" charset="2"/>
              </a:rPr>
              <a:t> ……………………………QUIERE</a:t>
            </a:r>
            <a:endParaRPr lang="nl-NL" sz="4000" dirty="0"/>
          </a:p>
        </p:txBody>
      </p:sp>
      <p:pic>
        <p:nvPicPr>
          <p:cNvPr id="3074" name="Picture 2" descr="Afbeeldingsresultaat voor dos cervez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77" y="1705524"/>
            <a:ext cx="4014714" cy="301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22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LOTTE LAVA ……………….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663687"/>
            <a:ext cx="1878496" cy="3513276"/>
          </a:xfrm>
        </p:spPr>
        <p:txBody>
          <a:bodyPr/>
          <a:lstStyle/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NL" dirty="0"/>
          </a:p>
        </p:txBody>
      </p:sp>
      <p:pic>
        <p:nvPicPr>
          <p:cNvPr id="4098" name="Picture 2" descr="Afbeeldingsresultaat voor co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4803447" cy="32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2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YVES PAGA </a:t>
            </a:r>
            <a:endParaRPr lang="nl-NL" dirty="0"/>
          </a:p>
        </p:txBody>
      </p:sp>
      <p:sp>
        <p:nvSpPr>
          <p:cNvPr id="4" name="AutoShape 2" descr="Afbeeldingsresultaat voor el desayuno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lvl="8"/>
            <a:endParaRPr lang="nl-BE" dirty="0"/>
          </a:p>
          <a:p>
            <a:pPr marL="3657600" lvl="8" indent="0">
              <a:buNone/>
            </a:pPr>
            <a:endParaRPr lang="nl-BE" sz="4000" dirty="0">
              <a:sym typeface="Wingdings" panose="05000000000000000000" pitchFamily="2" charset="2"/>
            </a:endParaRPr>
          </a:p>
          <a:p>
            <a:pPr marL="3657600" lvl="8" indent="0">
              <a:buNone/>
            </a:pPr>
            <a:r>
              <a:rPr lang="nl-NL" sz="4000" dirty="0">
                <a:sym typeface="Wingdings" panose="05000000000000000000" pitchFamily="2" charset="2"/>
              </a:rPr>
              <a:t> …………………….PAGA</a:t>
            </a:r>
            <a:endParaRPr lang="nl-NL" sz="4000" dirty="0"/>
          </a:p>
        </p:txBody>
      </p:sp>
      <p:sp>
        <p:nvSpPr>
          <p:cNvPr id="5" name="AutoShape 4" descr="Afbeeldingsresultaat voor el desayun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6" name="Picture 6" descr="Afbeeldingsresultaat voor el desayu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38716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2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 </a:t>
            </a:r>
            <a:r>
              <a:rPr lang="nl-BE" dirty="0" err="1"/>
              <a:t>llevo</a:t>
            </a:r>
            <a:r>
              <a:rPr lang="nl-BE" dirty="0"/>
              <a:t> ….     (</a:t>
            </a:r>
            <a:r>
              <a:rPr lang="nl-BE" dirty="0" err="1"/>
              <a:t>llevarse</a:t>
            </a:r>
            <a:r>
              <a:rPr lang="nl-BE" dirty="0"/>
              <a:t>: meenemen)</a:t>
            </a:r>
            <a:endParaRPr lang="nl-NL" dirty="0"/>
          </a:p>
        </p:txBody>
      </p:sp>
      <p:pic>
        <p:nvPicPr>
          <p:cNvPr id="6146" name="Picture 2" descr="Afbeeldingsresultaat voor gaf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17" y="2326793"/>
            <a:ext cx="3776003" cy="251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7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 </a:t>
            </a:r>
            <a:r>
              <a:rPr lang="nl-BE" dirty="0" err="1"/>
              <a:t>llevo</a:t>
            </a:r>
            <a:r>
              <a:rPr lang="nl-BE" dirty="0"/>
              <a:t>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2" name="Picture 4" descr="Afbeeldingsresultaat voor los hue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90" y="1825625"/>
            <a:ext cx="5610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7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 </a:t>
            </a:r>
            <a:r>
              <a:rPr lang="nl-BE" dirty="0" err="1"/>
              <a:t>llevo</a:t>
            </a:r>
            <a:r>
              <a:rPr lang="nl-BE" dirty="0"/>
              <a:t>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194" name="Picture 2" descr="Afbeeldingsresultaat voor v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0"/>
            <a:ext cx="4560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441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97</Words>
  <Application>Microsoft Office PowerPoint</Application>
  <PresentationFormat>Breedbeeld</PresentationFormat>
  <Paragraphs>64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Kantoorthema</vt:lpstr>
      <vt:lpstr>El complemento objeto directo</vt:lpstr>
      <vt:lpstr>COMPRO UN ……</vt:lpstr>
      <vt:lpstr>BART COMPRA …………….</vt:lpstr>
      <vt:lpstr>ESTEBAN QUIERE ……</vt:lpstr>
      <vt:lpstr>LOTTE LAVA ……………….</vt:lpstr>
      <vt:lpstr>YVES PAGA </vt:lpstr>
      <vt:lpstr>Me llevo ….     (llevarse: meenemen)</vt:lpstr>
      <vt:lpstr>Me llevo..</vt:lpstr>
      <vt:lpstr>Me llevo …</vt:lpstr>
      <vt:lpstr>adivinar</vt:lpstr>
      <vt:lpstr>PowerPoint-presentatie</vt:lpstr>
      <vt:lpstr>La usamos para limpiar la boca</vt:lpstr>
      <vt:lpstr>PowerPoint-presentatie</vt:lpstr>
      <vt:lpstr>Lo tomamos para buscar la significación de una palabra</vt:lpstr>
      <vt:lpstr>PowerPoint-presentatie</vt:lpstr>
      <vt:lpstr>Tengo sed. La bebo en una terraza.</vt:lpstr>
      <vt:lpstr>PowerPoint-presentatie</vt:lpstr>
      <vt:lpstr>Lo leo por la mañana</vt:lpstr>
      <vt:lpstr>PowerPoint-presentatie</vt:lpstr>
      <vt:lpstr>Lo llevas para cocinar</vt:lpstr>
      <vt:lpstr>El delantal …. Een schort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complemento objeto directo</dc:title>
  <dc:creator>Petra Maqueda</dc:creator>
  <cp:lastModifiedBy>Petra Maqueda</cp:lastModifiedBy>
  <cp:revision>2</cp:revision>
  <dcterms:created xsi:type="dcterms:W3CDTF">2017-03-28T13:31:33Z</dcterms:created>
  <dcterms:modified xsi:type="dcterms:W3CDTF">2017-03-28T13:37:02Z</dcterms:modified>
</cp:coreProperties>
</file>