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99" r:id="rId5"/>
    <p:sldId id="258" r:id="rId6"/>
    <p:sldId id="274" r:id="rId7"/>
    <p:sldId id="289" r:id="rId8"/>
    <p:sldId id="290" r:id="rId9"/>
    <p:sldId id="280" r:id="rId10"/>
    <p:sldId id="332" r:id="rId11"/>
    <p:sldId id="335" r:id="rId12"/>
    <p:sldId id="287" r:id="rId13"/>
    <p:sldId id="336" r:id="rId14"/>
    <p:sldId id="265" r:id="rId15"/>
    <p:sldId id="282" r:id="rId16"/>
    <p:sldId id="283" r:id="rId17"/>
    <p:sldId id="271" r:id="rId18"/>
    <p:sldId id="259" r:id="rId19"/>
    <p:sldId id="306" r:id="rId20"/>
    <p:sldId id="307" r:id="rId21"/>
    <p:sldId id="270" r:id="rId22"/>
    <p:sldId id="261" r:id="rId23"/>
    <p:sldId id="334" r:id="rId24"/>
    <p:sldId id="266" r:id="rId25"/>
    <p:sldId id="268" r:id="rId26"/>
    <p:sldId id="264" r:id="rId27"/>
    <p:sldId id="281" r:id="rId28"/>
    <p:sldId id="291" r:id="rId29"/>
    <p:sldId id="331" r:id="rId30"/>
    <p:sldId id="333" r:id="rId31"/>
    <p:sldId id="267" r:id="rId32"/>
    <p:sldId id="263" r:id="rId33"/>
    <p:sldId id="292" r:id="rId34"/>
    <p:sldId id="293" r:id="rId35"/>
    <p:sldId id="260" r:id="rId36"/>
    <p:sldId id="269" r:id="rId37"/>
    <p:sldId id="273" r:id="rId38"/>
    <p:sldId id="275" r:id="rId39"/>
    <p:sldId id="276" r:id="rId40"/>
    <p:sldId id="272" r:id="rId41"/>
    <p:sldId id="294" r:id="rId42"/>
    <p:sldId id="295" r:id="rId43"/>
    <p:sldId id="297" r:id="rId44"/>
    <p:sldId id="285" r:id="rId45"/>
    <p:sldId id="298" r:id="rId46"/>
    <p:sldId id="288" r:id="rId47"/>
    <p:sldId id="305" r:id="rId48"/>
    <p:sldId id="303" r:id="rId49"/>
    <p:sldId id="328" r:id="rId50"/>
    <p:sldId id="304" r:id="rId51"/>
    <p:sldId id="330" r:id="rId52"/>
    <p:sldId id="284" r:id="rId53"/>
    <p:sldId id="278" r:id="rId54"/>
    <p:sldId id="279" r:id="rId55"/>
    <p:sldId id="302" r:id="rId56"/>
    <p:sldId id="329" r:id="rId57"/>
  </p:sldIdLst>
  <p:sldSz cx="12192000" cy="6858000"/>
  <p:notesSz cx="6858000" cy="9144000"/>
  <p:photoAlbum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44" autoAdjust="0"/>
    <p:restoredTop sz="94660"/>
  </p:normalViewPr>
  <p:slideViewPr>
    <p:cSldViewPr snapToGrid="0">
      <p:cViewPr varScale="1">
        <p:scale>
          <a:sx n="70" d="100"/>
          <a:sy n="70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DED6F-7E8F-4732-98B7-36CE6D8AB1AF}" type="datetimeFigureOut">
              <a:rPr lang="nl-BE" smtClean="0"/>
              <a:t>29/03/2017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A79BA-B11F-4E6C-98E8-B342E8DE180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09196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DED6F-7E8F-4732-98B7-36CE6D8AB1AF}" type="datetimeFigureOut">
              <a:rPr lang="nl-BE" smtClean="0"/>
              <a:t>29/03/2017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A79BA-B11F-4E6C-98E8-B342E8DE180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98111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DED6F-7E8F-4732-98B7-36CE6D8AB1AF}" type="datetimeFigureOut">
              <a:rPr lang="nl-BE" smtClean="0"/>
              <a:t>29/03/2017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A79BA-B11F-4E6C-98E8-B342E8DE180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08977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DED6F-7E8F-4732-98B7-36CE6D8AB1AF}" type="datetimeFigureOut">
              <a:rPr lang="nl-BE" smtClean="0"/>
              <a:t>29/03/2017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A79BA-B11F-4E6C-98E8-B342E8DE180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16249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DED6F-7E8F-4732-98B7-36CE6D8AB1AF}" type="datetimeFigureOut">
              <a:rPr lang="nl-BE" smtClean="0"/>
              <a:t>29/03/2017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A79BA-B11F-4E6C-98E8-B342E8DE180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9339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DED6F-7E8F-4732-98B7-36CE6D8AB1AF}" type="datetimeFigureOut">
              <a:rPr lang="nl-BE" smtClean="0"/>
              <a:t>29/03/2017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A79BA-B11F-4E6C-98E8-B342E8DE180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33958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DED6F-7E8F-4732-98B7-36CE6D8AB1AF}" type="datetimeFigureOut">
              <a:rPr lang="nl-BE" smtClean="0"/>
              <a:t>29/03/2017</a:t>
            </a:fld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A79BA-B11F-4E6C-98E8-B342E8DE180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91795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DED6F-7E8F-4732-98B7-36CE6D8AB1AF}" type="datetimeFigureOut">
              <a:rPr lang="nl-BE" smtClean="0"/>
              <a:t>29/03/2017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A79BA-B11F-4E6C-98E8-B342E8DE180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324461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DED6F-7E8F-4732-98B7-36CE6D8AB1AF}" type="datetimeFigureOut">
              <a:rPr lang="nl-BE" smtClean="0"/>
              <a:t>29/03/2017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A79BA-B11F-4E6C-98E8-B342E8DE180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27653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DED6F-7E8F-4732-98B7-36CE6D8AB1AF}" type="datetimeFigureOut">
              <a:rPr lang="nl-BE" smtClean="0"/>
              <a:t>29/03/2017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A79BA-B11F-4E6C-98E8-B342E8DE180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768901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DED6F-7E8F-4732-98B7-36CE6D8AB1AF}" type="datetimeFigureOut">
              <a:rPr lang="nl-BE" smtClean="0"/>
              <a:t>29/03/2017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A79BA-B11F-4E6C-98E8-B342E8DE180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40664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2DED6F-7E8F-4732-98B7-36CE6D8AB1AF}" type="datetimeFigureOut">
              <a:rPr lang="nl-BE" smtClean="0"/>
              <a:t>29/03/2017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1A79BA-B11F-4E6C-98E8-B342E8DE180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2289090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dirty="0" err="1" smtClean="0"/>
              <a:t>Unidad</a:t>
            </a:r>
            <a:r>
              <a:rPr lang="nl-BE" dirty="0" smtClean="0"/>
              <a:t> 5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BE" smtClean="0"/>
              <a:t>door Katrien Gryspeerdt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618946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verduras voc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2" t="-2786" r="282" b="12239"/>
          <a:stretch/>
        </p:blipFill>
        <p:spPr>
          <a:xfrm>
            <a:off x="3671888" y="0"/>
            <a:ext cx="4846637" cy="62097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01061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pedir un café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93" b="10448"/>
          <a:stretch/>
        </p:blipFill>
        <p:spPr>
          <a:xfrm>
            <a:off x="3671888" y="0"/>
            <a:ext cx="4846637" cy="62370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68022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las especias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26" t="-796" r="1126" b="10846"/>
          <a:stretch/>
        </p:blipFill>
        <p:spPr>
          <a:xfrm>
            <a:off x="3671888" y="0"/>
            <a:ext cx="4846637" cy="61687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07165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postres voc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2" t="-2786" r="282" b="12437"/>
          <a:stretch/>
        </p:blipFill>
        <p:spPr>
          <a:xfrm>
            <a:off x="3671888" y="0"/>
            <a:ext cx="4846637" cy="61960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87320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comida voc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" t="-5373" r="-282" b="8260"/>
          <a:stretch/>
        </p:blipFill>
        <p:spPr>
          <a:xfrm>
            <a:off x="3671888" y="0"/>
            <a:ext cx="4846637" cy="66601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4392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frutos secos voc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" t="-199" r="-845" b="9453"/>
          <a:stretch/>
        </p:blipFill>
        <p:spPr>
          <a:xfrm>
            <a:off x="3671888" y="0"/>
            <a:ext cx="4846637" cy="62233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53395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gastron esp voc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26" t="-994" r="1126" b="10050"/>
          <a:stretch/>
        </p:blipFill>
        <p:spPr>
          <a:xfrm>
            <a:off x="3671888" y="0"/>
            <a:ext cx="4846637" cy="62370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04564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el desayuno voc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985" b="15821"/>
          <a:stretch/>
        </p:blipFill>
        <p:spPr>
          <a:xfrm>
            <a:off x="3671888" y="0"/>
            <a:ext cx="4846637" cy="59777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90493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caramelos voc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2" t="-1592" r="282" b="12040"/>
          <a:stretch/>
        </p:blipFill>
        <p:spPr>
          <a:xfrm>
            <a:off x="3671888" y="0"/>
            <a:ext cx="4846637" cy="61414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09610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reposteria esp voc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53"/>
          <a:stretch/>
        </p:blipFill>
        <p:spPr>
          <a:xfrm>
            <a:off x="3671888" y="0"/>
            <a:ext cx="4846637" cy="62097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53373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a que hora comemo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73777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tafelbenodigdheden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3" t="-199" r="563" b="8657"/>
          <a:stretch/>
        </p:blipFill>
        <p:spPr>
          <a:xfrm>
            <a:off x="3671888" y="136478"/>
            <a:ext cx="4846637" cy="62779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42942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el café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47260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cervez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138" y="0"/>
            <a:ext cx="74501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22781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vino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72136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comid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963" y="0"/>
            <a:ext cx="77120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05717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desayuno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8290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comida otono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28"/>
          <a:stretch/>
        </p:blipFill>
        <p:spPr>
          <a:xfrm>
            <a:off x="1399844" y="150125"/>
            <a:ext cx="9474200" cy="58685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16820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frut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413" y="0"/>
            <a:ext cx="50815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12953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marisco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47340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verdura voc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450" y="0"/>
            <a:ext cx="47371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45948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comer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338" y="0"/>
            <a:ext cx="93313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1925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verdura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613" y="0"/>
            <a:ext cx="49307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66495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comidas al di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925" y="0"/>
            <a:ext cx="57705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28453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comida b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125"/>
            <a:ext cx="12192000" cy="6635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1385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mediodi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663"/>
            <a:ext cx="12192000" cy="6670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2913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meriend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163"/>
            <a:ext cx="12192000" cy="62880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23460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cen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525" y="0"/>
            <a:ext cx="76009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46803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el bocadillo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075" y="0"/>
            <a:ext cx="51498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017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el mercado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513" y="0"/>
            <a:ext cx="52609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68925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en el resto voc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313" y="0"/>
            <a:ext cx="92233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96382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en la mesa voc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38" y="0"/>
            <a:ext cx="114379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63216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pan voc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28"/>
          <a:stretch/>
        </p:blipFill>
        <p:spPr>
          <a:xfrm>
            <a:off x="1392238" y="982638"/>
            <a:ext cx="9405937" cy="58753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59304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el helado favorito voc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" t="399" r="-433" b="12238"/>
          <a:stretch/>
        </p:blipFill>
        <p:spPr>
          <a:xfrm>
            <a:off x="2955286" y="232012"/>
            <a:ext cx="6307137" cy="59913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03539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mi comida esp favorita es..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3" t="-1990" r="433" b="14428"/>
          <a:stretch/>
        </p:blipFill>
        <p:spPr>
          <a:xfrm>
            <a:off x="2941638" y="0"/>
            <a:ext cx="6307137" cy="60050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17666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mi fruta favorita es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30" t="-1393" r="630" b="13035"/>
          <a:stretch/>
        </p:blipFill>
        <p:spPr>
          <a:xfrm>
            <a:off x="2846388" y="0"/>
            <a:ext cx="6499225" cy="60596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23064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origen de las tapa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575" y="0"/>
            <a:ext cx="85788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hthoek 2"/>
          <p:cNvSpPr/>
          <p:nvPr/>
        </p:nvSpPr>
        <p:spPr>
          <a:xfrm>
            <a:off x="7151427" y="0"/>
            <a:ext cx="3233998" cy="88710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400530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la cantidad de bare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575" y="0"/>
            <a:ext cx="85788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hthoek 2"/>
          <p:cNvSpPr/>
          <p:nvPr/>
        </p:nvSpPr>
        <p:spPr>
          <a:xfrm>
            <a:off x="6919415" y="1"/>
            <a:ext cx="3466010" cy="81886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7525809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origen tapas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0" t="-3980" r="290" b="16617"/>
          <a:stretch/>
        </p:blipFill>
        <p:spPr>
          <a:xfrm>
            <a:off x="1392238" y="0"/>
            <a:ext cx="9405937" cy="59913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811909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las mejores bebidas en verano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575" y="0"/>
            <a:ext cx="85788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639227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quiz la coc esp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94" b="11442"/>
          <a:stretch/>
        </p:blipFill>
        <p:spPr>
          <a:xfrm>
            <a:off x="3671888" y="0"/>
            <a:ext cx="4846637" cy="61414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59551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quiz comida esp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183" b="16219"/>
          <a:stretch/>
        </p:blipFill>
        <p:spPr>
          <a:xfrm>
            <a:off x="2349500" y="0"/>
            <a:ext cx="7491413" cy="59640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770434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tapas quiz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8" t="-3781" r="1038" b="22985"/>
          <a:stretch/>
        </p:blipFill>
        <p:spPr>
          <a:xfrm>
            <a:off x="2149475" y="0"/>
            <a:ext cx="7891463" cy="55409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38702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batidos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" t="-2786" r="-845" b="14627"/>
          <a:stretch/>
        </p:blipFill>
        <p:spPr>
          <a:xfrm>
            <a:off x="3671888" y="0"/>
            <a:ext cx="4846637" cy="60459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770406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quiz fruta y verdura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5" t="-1991" r="795" b="10448"/>
          <a:stretch/>
        </p:blipFill>
        <p:spPr>
          <a:xfrm>
            <a:off x="3521075" y="0"/>
            <a:ext cx="5149850" cy="62779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637182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verbos en la cocin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025" y="0"/>
            <a:ext cx="54403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965979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hora y fech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875" y="0"/>
            <a:ext cx="53022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363117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fases del dia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98" b="11045"/>
          <a:stretch/>
        </p:blipFill>
        <p:spPr>
          <a:xfrm>
            <a:off x="3671888" y="204716"/>
            <a:ext cx="4846637" cy="61278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948196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feliz cumpleano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155969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q edad tiene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980183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toma té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013" y="0"/>
            <a:ext cx="79279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98314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en el restaurante voc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" t="-3184" r="-282" b="12039"/>
          <a:stretch/>
        </p:blipFill>
        <p:spPr>
          <a:xfrm>
            <a:off x="3671888" y="0"/>
            <a:ext cx="4846637" cy="6250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21498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las salsas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2" t="-3583" r="282" b="12240"/>
          <a:stretch/>
        </p:blipFill>
        <p:spPr>
          <a:xfrm>
            <a:off x="3671888" y="0"/>
            <a:ext cx="4846637" cy="62643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6575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los helados sabores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89" b="12438"/>
          <a:stretch/>
        </p:blipFill>
        <p:spPr>
          <a:xfrm>
            <a:off x="3671888" y="0"/>
            <a:ext cx="4846637" cy="61551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60395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5 formas de pago voc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45" t="-4378" r="845" b="15026"/>
          <a:stretch/>
        </p:blipFill>
        <p:spPr>
          <a:xfrm>
            <a:off x="3671888" y="0"/>
            <a:ext cx="4846637" cy="61278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5217638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5</Words>
  <Application>Microsoft Office PowerPoint</Application>
  <PresentationFormat>Breedbeeld</PresentationFormat>
  <Paragraphs>2</Paragraphs>
  <Slides>56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56</vt:i4>
      </vt:variant>
    </vt:vector>
  </HeadingPairs>
  <TitlesOfParts>
    <vt:vector size="60" baseType="lpstr">
      <vt:lpstr>Arial</vt:lpstr>
      <vt:lpstr>Calibri</vt:lpstr>
      <vt:lpstr>Calibri Light</vt:lpstr>
      <vt:lpstr>Kantoorthema</vt:lpstr>
      <vt:lpstr>Unidad 5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Unidad 5</dc:title>
  <dc:creator>Katrien Gryspeerdt</dc:creator>
  <cp:lastModifiedBy>Katrien Gryspeerdt</cp:lastModifiedBy>
  <cp:revision>3</cp:revision>
  <dcterms:created xsi:type="dcterms:W3CDTF">2017-03-29T14:58:41Z</dcterms:created>
  <dcterms:modified xsi:type="dcterms:W3CDTF">2017-03-29T15:15:12Z</dcterms:modified>
</cp:coreProperties>
</file>