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8" r:id="rId17"/>
    <p:sldId id="280" r:id="rId18"/>
    <p:sldId id="282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744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1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0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324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98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83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87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479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0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84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4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949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8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528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83D1E2-2D6F-4CB8-8D90-90E0E73FF16C}" type="datetimeFigureOut">
              <a:rPr lang="nl-BE" smtClean="0"/>
              <a:t>8/06/2017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F56D2E-E671-44DB-B0B5-D32C098CA7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2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Las </a:t>
            </a:r>
            <a:r>
              <a:rPr lang="nl-BE" dirty="0" err="1"/>
              <a:t>tiendas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853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34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38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87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2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81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26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82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67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83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9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84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14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85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47164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69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3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69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90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275463" y="2088107"/>
            <a:ext cx="4026089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64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1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07475" y="2074460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77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23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220871" y="2088107"/>
            <a:ext cx="4026089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18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7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630305" y="2019869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55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8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01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8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3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8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43" y="-27295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6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0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6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8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59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8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302757" y="2088107"/>
            <a:ext cx="3821373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571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8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32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8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4817660" y="2333767"/>
            <a:ext cx="399879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0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8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67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1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42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4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343701" y="2115402"/>
            <a:ext cx="3807725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5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3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63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581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61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575714" y="2088107"/>
            <a:ext cx="3330054" cy="450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6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2</Words>
  <Application>Microsoft Office PowerPoint</Application>
  <PresentationFormat>Breedbeeld</PresentationFormat>
  <Paragraphs>1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7" baseType="lpstr">
      <vt:lpstr>Arial</vt:lpstr>
      <vt:lpstr>Garamond</vt:lpstr>
      <vt:lpstr>Organisch</vt:lpstr>
      <vt:lpstr>Las tiendas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tiendas</dc:title>
  <dc:creator>Katrien Gryspeerdt</dc:creator>
  <cp:lastModifiedBy>Petra Maqueda</cp:lastModifiedBy>
  <cp:revision>3</cp:revision>
  <dcterms:created xsi:type="dcterms:W3CDTF">2017-02-26T08:31:41Z</dcterms:created>
  <dcterms:modified xsi:type="dcterms:W3CDTF">2017-06-08T12:53:31Z</dcterms:modified>
</cp:coreProperties>
</file>