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6F117-605D-4F59-82CD-AE7FD16D4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332BC4-0727-4126-99B2-535480EF5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54866E-2C6E-48B3-B011-4071E267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2D9BC7-0486-4601-95D8-D0BED51C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B4F11C-303E-460A-9B2C-A5C142EF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26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75873-EF37-4FFD-9A5F-D3BA5F7DD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DA92142-C2D3-4998-BF21-5BD28102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71702E-C509-45AE-ABB6-5E595563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AF1CE1-713C-4664-9525-B2199E8D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90E549-5FA4-4AAE-841F-F77FF9B5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629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9362E80-86EA-4BF9-BCD9-3236C6CBE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DB58213-B24D-4FF7-B6CE-658595DFD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E595BC-B306-447F-9733-2219746A8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0592CC-C4AA-4E73-B040-A363EB62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2025B3-EE5D-425B-8828-43D01B6A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6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45C82-3BB9-403F-AC27-925A2D0C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9F9329-7641-4CC7-AE4C-F24A31E35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B7EE52-524D-4B50-A934-E8A28592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218E78-D9FF-437E-AA9F-AED5B486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2A276C-ABEA-4C09-AB84-21390EDE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51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24661E-55A0-4F28-9FC0-2F32F802E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8A7658-D576-4A5D-AFC8-7DB16531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1CD1E5-6EB2-4DC4-9EB3-008499FA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AEE4E2-6940-4E0B-B692-AC33477F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807D64-156D-4611-91C1-B442A598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46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7B11D-239D-411D-9826-09E5C688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91A4D5-B1DA-4453-A87A-C0395C810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C7E441-4DAC-470E-AD7F-73ECF9191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5DE925-2093-41E5-B8E2-92EC460C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6EF419-B3DF-4372-8D84-31109233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877071-8393-4BF2-BE9E-CC3C3337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98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35997-6B8A-4C94-A5D5-562DF2374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EB8262-1788-440D-BE7A-5CDABD49F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C9B895-D677-4BED-B98D-31E156B54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46B989D-99B5-4A89-9A7E-B37F3CCB0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50F9979-A7FF-463D-A4C2-EE0FCCD9A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A62975F-797F-4307-9505-957AAD3B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7E6F8E1-C347-40AC-988C-50EEED5A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CCD0643-307C-4682-8209-4D366B78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69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05693-BCD6-4C01-8508-DEE8A0D5F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6497332-5310-429F-AB4E-19B42DC1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76FDCF-0CEA-4469-A7FA-DA3AF63E3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86A773A-F994-4F4F-B32F-618FF8C1F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29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91B040-1258-4DA0-BD14-33E7226A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2B12D6-24EE-4CE6-BED8-DF8026A46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AFA50A2-0E04-408C-A841-4740D0AA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19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FAB33-9481-4425-B0E0-24252E0A9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C2EE6A-88C9-43E5-8DD8-C60899339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E00C13-C09C-4D55-A53A-EC2E7463F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97D9A5-85E4-436D-A87C-E98A43B2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DDC376B-A11D-4C66-A147-9CAE4855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0884A8-AC7A-46CA-92FC-F6B2ADC0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98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BD972-C102-4E92-A0F3-F37AF0351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1C9CDCA-9143-4067-B4BA-594529130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50855C-CF72-4D3E-ADBC-DEAEE6433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FB6F54-6A90-425B-99AE-6DAD5F7D0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9A780C-521B-4BB9-9B2D-AAE0E7FEB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7803C1-93A3-4824-B9A8-7657BB2B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16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45583A2-11EB-4D74-9DC6-B231196E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126B9C-7C02-487D-979A-ABCD1A7CF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4A7082-F234-4ED2-8F1A-E752B7215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D93A-716E-4741-8006-94BB115A7EFE}" type="datetimeFigureOut">
              <a:rPr lang="nl-NL" smtClean="0"/>
              <a:t>6-6-2017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256D7D-19BB-49A2-A76B-FC4715FCE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C3BF1C-1DC4-4008-AA72-53FA4117A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6F097-66ED-49B7-91B5-1038324E00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97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E9732-45A7-4FA4-AC8C-A6159A34E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Mi día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89E5C4-A429-4C68-AC14-17AB1F8DA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669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9C3D8-39D7-4F68-BFAA-D131CCA2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POR LA MAÑANA..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237271-9D75-4D87-9AD0-660530C34C2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nl-BE" sz="3600" dirty="0"/>
          </a:p>
          <a:p>
            <a:r>
              <a:rPr lang="nl-BE" sz="3600" dirty="0"/>
              <a:t>P</a:t>
            </a:r>
            <a:r>
              <a:rPr lang="nl-NL" sz="3600" dirty="0"/>
              <a:t>RIMERO, ………………………….(</a:t>
            </a:r>
            <a:r>
              <a:rPr lang="nl-NL" sz="3600" dirty="0" err="1"/>
              <a:t>tomar</a:t>
            </a:r>
            <a:r>
              <a:rPr lang="nl-NL" sz="3600" dirty="0"/>
              <a:t>) </a:t>
            </a:r>
            <a:r>
              <a:rPr lang="nl-NL" sz="3600" dirty="0" err="1"/>
              <a:t>un</a:t>
            </a:r>
            <a:r>
              <a:rPr lang="nl-NL" sz="3600" dirty="0"/>
              <a:t> café</a:t>
            </a:r>
          </a:p>
          <a:p>
            <a:r>
              <a:rPr lang="nl-BE" sz="3600" dirty="0"/>
              <a:t>D</a:t>
            </a:r>
            <a:r>
              <a:rPr lang="nl-NL" sz="3600" dirty="0"/>
              <a:t>ESPUÉS, me………………………………..(</a:t>
            </a:r>
            <a:r>
              <a:rPr lang="nl-NL" sz="3600" dirty="0" err="1"/>
              <a:t>duchar</a:t>
            </a:r>
            <a:r>
              <a:rPr lang="nl-NL" sz="3600" dirty="0"/>
              <a:t>)</a:t>
            </a:r>
          </a:p>
          <a:p>
            <a:r>
              <a:rPr lang="nl-BE" sz="3600" dirty="0"/>
              <a:t>L</a:t>
            </a:r>
            <a:r>
              <a:rPr lang="nl-NL" sz="3600" dirty="0"/>
              <a:t>UEGO, …………………………………………….(</a:t>
            </a:r>
            <a:r>
              <a:rPr lang="nl-NL" sz="3600" dirty="0" err="1"/>
              <a:t>desayunar</a:t>
            </a:r>
            <a:r>
              <a:rPr lang="nl-NL" sz="3600" dirty="0"/>
              <a:t>) + ……………………………………………..(leer) el </a:t>
            </a:r>
            <a:r>
              <a:rPr lang="nl-NL" sz="3600" dirty="0" err="1"/>
              <a:t>periódico</a:t>
            </a:r>
            <a:endParaRPr lang="nl-NL" sz="3600" dirty="0"/>
          </a:p>
          <a:p>
            <a:r>
              <a:rPr lang="nl-BE" sz="3600" dirty="0"/>
              <a:t>A</a:t>
            </a:r>
            <a:r>
              <a:rPr lang="nl-NL" sz="3600" dirty="0"/>
              <a:t> LAS ……………………………….(</a:t>
            </a:r>
            <a:r>
              <a:rPr lang="nl-NL" sz="3600" dirty="0" err="1"/>
              <a:t>salir</a:t>
            </a:r>
            <a:r>
              <a:rPr lang="nl-NL" sz="3600" dirty="0"/>
              <a:t>) a </a:t>
            </a:r>
            <a:r>
              <a:rPr lang="nl-NL" sz="3600" dirty="0" err="1"/>
              <a:t>trabajar</a:t>
            </a:r>
            <a:endParaRPr lang="nl-NL" sz="3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642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82AB4A-98B5-4F95-B8B3-43A0D5587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Esta</a:t>
            </a:r>
            <a:r>
              <a:rPr lang="nl-BE" dirty="0"/>
              <a:t> </a:t>
            </a:r>
            <a:r>
              <a:rPr lang="nl-BE" dirty="0" err="1"/>
              <a:t>mañana</a:t>
            </a:r>
            <a:r>
              <a:rPr lang="nl-BE" dirty="0"/>
              <a:t>…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A4B2B6-7CEC-434F-8DBA-57DF99F1C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sz="3200" dirty="0"/>
              <a:t>N</a:t>
            </a:r>
            <a:r>
              <a:rPr lang="nl-NL" sz="3200" dirty="0"/>
              <a:t>o (</a:t>
            </a:r>
            <a:r>
              <a:rPr lang="nl-NL" sz="3200" dirty="0" err="1"/>
              <a:t>tomar</a:t>
            </a:r>
            <a:r>
              <a:rPr lang="nl-NL" sz="3200" dirty="0"/>
              <a:t>) ……………………………………….café, </a:t>
            </a:r>
            <a:r>
              <a:rPr lang="nl-NL" sz="3200" dirty="0" err="1"/>
              <a:t>sino</a:t>
            </a:r>
            <a:r>
              <a:rPr lang="nl-NL" sz="3200" dirty="0"/>
              <a:t> té.</a:t>
            </a:r>
          </a:p>
          <a:p>
            <a:r>
              <a:rPr lang="nl-BE" sz="3200" dirty="0"/>
              <a:t>N</a:t>
            </a:r>
            <a:r>
              <a:rPr lang="nl-NL" sz="3200" dirty="0"/>
              <a:t>o (</a:t>
            </a:r>
            <a:r>
              <a:rPr lang="nl-NL" sz="3200" dirty="0" err="1"/>
              <a:t>duchar</a:t>
            </a:r>
            <a:r>
              <a:rPr lang="nl-NL" sz="3200" dirty="0"/>
              <a:t>)…………………………………………….., </a:t>
            </a:r>
            <a:r>
              <a:rPr lang="nl-NL" sz="3200" dirty="0" err="1"/>
              <a:t>sino</a:t>
            </a:r>
            <a:r>
              <a:rPr lang="nl-NL" sz="3200" dirty="0"/>
              <a:t> (</a:t>
            </a:r>
            <a:r>
              <a:rPr lang="nl-NL" sz="3200" dirty="0" err="1"/>
              <a:t>tomar</a:t>
            </a:r>
            <a:r>
              <a:rPr lang="nl-NL" sz="3200" dirty="0"/>
              <a:t> </a:t>
            </a:r>
            <a:r>
              <a:rPr lang="nl-NL" sz="3200" dirty="0" err="1"/>
              <a:t>un</a:t>
            </a:r>
            <a:r>
              <a:rPr lang="nl-NL" sz="3200" dirty="0"/>
              <a:t> </a:t>
            </a:r>
            <a:r>
              <a:rPr lang="nl-NL" sz="3200" dirty="0" err="1"/>
              <a:t>baño</a:t>
            </a:r>
            <a:r>
              <a:rPr lang="nl-NL" sz="3200" dirty="0"/>
              <a:t>)</a:t>
            </a:r>
          </a:p>
          <a:p>
            <a:r>
              <a:rPr lang="nl-BE" sz="3200" dirty="0"/>
              <a:t>N</a:t>
            </a:r>
            <a:r>
              <a:rPr lang="nl-NL" sz="3200" dirty="0"/>
              <a:t>o (</a:t>
            </a:r>
            <a:r>
              <a:rPr lang="nl-NL" sz="3200" dirty="0" err="1"/>
              <a:t>desayunar</a:t>
            </a:r>
            <a:r>
              <a:rPr lang="nl-NL" sz="3200" dirty="0"/>
              <a:t>) …………………………….en </a:t>
            </a:r>
            <a:r>
              <a:rPr lang="nl-NL" sz="3200" dirty="0" err="1"/>
              <a:t>casa</a:t>
            </a:r>
            <a:r>
              <a:rPr lang="nl-NL" sz="3200" dirty="0"/>
              <a:t>, </a:t>
            </a:r>
            <a:r>
              <a:rPr lang="nl-NL" sz="3200" dirty="0" err="1"/>
              <a:t>sino</a:t>
            </a:r>
            <a:r>
              <a:rPr lang="nl-NL" sz="3200" dirty="0"/>
              <a:t> en </a:t>
            </a:r>
            <a:r>
              <a:rPr lang="nl-NL" sz="3200" dirty="0" err="1"/>
              <a:t>un</a:t>
            </a:r>
            <a:r>
              <a:rPr lang="nl-NL" sz="3200" dirty="0"/>
              <a:t> bar</a:t>
            </a:r>
          </a:p>
          <a:p>
            <a:r>
              <a:rPr lang="nl-BE" sz="3200" dirty="0"/>
              <a:t>N</a:t>
            </a:r>
            <a:r>
              <a:rPr lang="nl-NL" sz="3200" dirty="0"/>
              <a:t>o (leer) …………………………………….</a:t>
            </a:r>
            <a:r>
              <a:rPr lang="nl-NL" sz="3200" dirty="0" err="1"/>
              <a:t>periódico</a:t>
            </a:r>
            <a:r>
              <a:rPr lang="nl-NL" sz="3200" dirty="0"/>
              <a:t>.</a:t>
            </a:r>
          </a:p>
          <a:p>
            <a:endParaRPr lang="nl-BE" sz="3200" dirty="0"/>
          </a:p>
          <a:p>
            <a:r>
              <a:rPr lang="nl-BE" sz="3200" dirty="0"/>
              <a:t>N</a:t>
            </a:r>
            <a:r>
              <a:rPr lang="nl-NL" sz="3200" dirty="0"/>
              <a:t>o (</a:t>
            </a:r>
            <a:r>
              <a:rPr lang="nl-NL" sz="3200" dirty="0" err="1"/>
              <a:t>tener</a:t>
            </a:r>
            <a:r>
              <a:rPr lang="nl-NL" sz="3200" dirty="0"/>
              <a:t>) ……………………………………………………..</a:t>
            </a:r>
            <a:r>
              <a:rPr lang="nl-NL" sz="3200" dirty="0" err="1"/>
              <a:t>tiempo</a:t>
            </a:r>
            <a:r>
              <a:rPr lang="nl-NL" sz="32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5111686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Breedbeeld</PresentationFormat>
  <Paragraphs>15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Mi día</vt:lpstr>
      <vt:lpstr>POR LA MAÑANA..</vt:lpstr>
      <vt:lpstr>Esta mañana…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día</dc:title>
  <dc:creator>Petra Maqueda</dc:creator>
  <cp:lastModifiedBy>Petra Maqueda</cp:lastModifiedBy>
  <cp:revision>1</cp:revision>
  <dcterms:created xsi:type="dcterms:W3CDTF">2017-06-06T07:32:40Z</dcterms:created>
  <dcterms:modified xsi:type="dcterms:W3CDTF">2017-06-06T07:32:46Z</dcterms:modified>
</cp:coreProperties>
</file>