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2" r:id="rId4"/>
    <p:sldId id="276" r:id="rId5"/>
    <p:sldId id="285" r:id="rId6"/>
    <p:sldId id="283" r:id="rId7"/>
    <p:sldId id="257" r:id="rId8"/>
    <p:sldId id="258" r:id="rId9"/>
    <p:sldId id="260" r:id="rId10"/>
    <p:sldId id="264" r:id="rId11"/>
    <p:sldId id="269" r:id="rId12"/>
    <p:sldId id="266" r:id="rId13"/>
    <p:sldId id="262" r:id="rId14"/>
    <p:sldId id="284" r:id="rId15"/>
    <p:sldId id="263" r:id="rId16"/>
    <p:sldId id="265" r:id="rId17"/>
    <p:sldId id="267" r:id="rId18"/>
    <p:sldId id="275" r:id="rId19"/>
    <p:sldId id="271" r:id="rId20"/>
    <p:sldId id="270" r:id="rId21"/>
    <p:sldId id="268" r:id="rId22"/>
    <p:sldId id="281" r:id="rId23"/>
  </p:sldIdLst>
  <p:sldSz cx="12192000" cy="6858000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F74-9760-4342-91B7-46E699735851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98E6-B5D2-4F64-B97A-759ADD1E5A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310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F74-9760-4342-91B7-46E699735851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98E6-B5D2-4F64-B97A-759ADD1E5A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565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F74-9760-4342-91B7-46E699735851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98E6-B5D2-4F64-B97A-759ADD1E5A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900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F74-9760-4342-91B7-46E699735851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98E6-B5D2-4F64-B97A-759ADD1E5A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685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F74-9760-4342-91B7-46E699735851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98E6-B5D2-4F64-B97A-759ADD1E5A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590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F74-9760-4342-91B7-46E699735851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98E6-B5D2-4F64-B97A-759ADD1E5A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730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F74-9760-4342-91B7-46E699735851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98E6-B5D2-4F64-B97A-759ADD1E5A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428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F74-9760-4342-91B7-46E699735851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98E6-B5D2-4F64-B97A-759ADD1E5A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073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F74-9760-4342-91B7-46E699735851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98E6-B5D2-4F64-B97A-759ADD1E5A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766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F74-9760-4342-91B7-46E699735851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98E6-B5D2-4F64-B97A-759ADD1E5A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943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F74-9760-4342-91B7-46E699735851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98E6-B5D2-4F64-B97A-759ADD1E5A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60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E6F74-9760-4342-91B7-46E699735851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A98E6-B5D2-4F64-B97A-759ADD1E5A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410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Unidad</a:t>
            </a:r>
            <a:r>
              <a:rPr lang="nl-BE" dirty="0"/>
              <a:t> 7 </a:t>
            </a:r>
            <a:r>
              <a:rPr lang="nl-BE" dirty="0" err="1"/>
              <a:t>Viajar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3411211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en la maleta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" t="398" r="282" b="10647"/>
          <a:stretch/>
        </p:blipFill>
        <p:spPr>
          <a:xfrm>
            <a:off x="3822013" y="436729"/>
            <a:ext cx="4846637" cy="6100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71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outfit ideal para viaja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88" y="0"/>
            <a:ext cx="5481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96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la rop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266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en el aeropuert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88" y="0"/>
            <a:ext cx="6169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87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eropuerto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714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en la estaci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" y="0"/>
            <a:ext cx="10507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042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gusta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63" y="0"/>
            <a:ext cx="7050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83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me gusta o me encant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586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tb tampoco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0"/>
          <a:stretch/>
        </p:blipFill>
        <p:spPr>
          <a:xfrm>
            <a:off x="3490866" y="245660"/>
            <a:ext cx="5481637" cy="6305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864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partic pasad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13" y="0"/>
            <a:ext cx="327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50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frontfot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50" y="0"/>
            <a:ext cx="6843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446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part pasad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5" y="0"/>
            <a:ext cx="4171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585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muy en much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8" y="0"/>
            <a:ext cx="10117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679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refran intr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896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iajar spreu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56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tipo de vacaciones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6"/>
          <a:stretch/>
        </p:blipFill>
        <p:spPr>
          <a:xfrm>
            <a:off x="2928275" y="327546"/>
            <a:ext cx="6499225" cy="6114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491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iudad preferida es ...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>
          <a:xfrm>
            <a:off x="2996513" y="504967"/>
            <a:ext cx="6499225" cy="5964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36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iajes voc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 b="10050"/>
          <a:stretch/>
        </p:blipFill>
        <p:spPr>
          <a:xfrm>
            <a:off x="3806778" y="395785"/>
            <a:ext cx="4851400" cy="6018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45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a viajar voc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" t="9353" r="-3379" b="11243"/>
          <a:stretch/>
        </p:blipFill>
        <p:spPr>
          <a:xfrm>
            <a:off x="3781070" y="436730"/>
            <a:ext cx="4846637" cy="5445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44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acampada voc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0"/>
          <a:stretch/>
        </p:blipFill>
        <p:spPr>
          <a:xfrm>
            <a:off x="3753775" y="436728"/>
            <a:ext cx="4846637" cy="6168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56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el hote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9440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Breedbeeld</PresentationFormat>
  <Paragraphs>2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Unidad 7 Viajar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7 Viajar</dc:title>
  <dc:creator>Katrien Gryspeerdt</dc:creator>
  <cp:lastModifiedBy>Petra Maqueda</cp:lastModifiedBy>
  <cp:revision>2</cp:revision>
  <dcterms:created xsi:type="dcterms:W3CDTF">2017-06-08T11:40:30Z</dcterms:created>
  <dcterms:modified xsi:type="dcterms:W3CDTF">2017-06-08T12:55:28Z</dcterms:modified>
</cp:coreProperties>
</file>