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40"/>
  </p:notesMasterIdLst>
  <p:sldIdLst>
    <p:sldId id="256" r:id="rId2"/>
    <p:sldId id="257" r:id="rId3"/>
    <p:sldId id="273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67" r:id="rId16"/>
    <p:sldId id="269" r:id="rId17"/>
    <p:sldId id="270" r:id="rId18"/>
    <p:sldId id="274" r:id="rId19"/>
    <p:sldId id="276" r:id="rId20"/>
    <p:sldId id="277" r:id="rId21"/>
    <p:sldId id="271" r:id="rId22"/>
    <p:sldId id="272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93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4" r:id="rId3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3DDDE-48B9-40EB-AD2C-C6F26626739E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73DF-0C9F-406C-A32A-922EE04EFAB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25</a:t>
            </a:fld>
            <a:endParaRPr lang="nl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27</a:t>
            </a:fld>
            <a:endParaRPr lang="nl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28</a:t>
            </a:fld>
            <a:endParaRPr lang="nl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29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30</a:t>
            </a:fld>
            <a:endParaRPr lang="nl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31</a:t>
            </a:fld>
            <a:endParaRPr lang="nl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32</a:t>
            </a:fld>
            <a:endParaRPr lang="nl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33</a:t>
            </a:fld>
            <a:endParaRPr lang="nl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34</a:t>
            </a:fld>
            <a:endParaRPr lang="nl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35</a:t>
            </a:fld>
            <a:endParaRPr lang="nl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36</a:t>
            </a:fld>
            <a:endParaRPr lang="nl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37</a:t>
            </a:fld>
            <a:endParaRPr lang="nl-B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38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73DF-0C9F-406C-A32A-922EE04EFABE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65877C-09A7-4978-8B7D-4FBB1016ABF1}" type="datetimeFigureOut">
              <a:rPr lang="nl-BE" smtClean="0"/>
              <a:pPr/>
              <a:t>26/03/2009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9F25BF-4EB2-4C3A-B4D6-9361E8F1E72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5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7/Location_of_Santiago_de_Compostela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b/Escudo_Santiago_de_Compostela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Catedral_de_Santiago_de_Compostela" TargetMode="External"/><Relationship Id="rId3" Type="http://schemas.openxmlformats.org/officeDocument/2006/relationships/hyperlink" Target="http://es.wikipedia.org/wiki/Junta_de_Galicia" TargetMode="External"/><Relationship Id="rId7" Type="http://schemas.openxmlformats.org/officeDocument/2006/relationships/hyperlink" Target="http://es.wikipedia.org/wiki/Santiago_el_de_Zebede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Roma" TargetMode="External"/><Relationship Id="rId5" Type="http://schemas.openxmlformats.org/officeDocument/2006/relationships/hyperlink" Target="http://es.wikipedia.org/wiki/Jerusal%C3%A9n" TargetMode="External"/><Relationship Id="rId4" Type="http://schemas.openxmlformats.org/officeDocument/2006/relationships/hyperlink" Target="http://es.wikipedia.org/wiki/Cristianismo" TargetMode="External"/><Relationship Id="rId9" Type="http://schemas.openxmlformats.org/officeDocument/2006/relationships/hyperlink" Target="http://es.wikipedia.org/wiki/Universidad_de_Santiago_de_Compostel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estand:Albrecht_D%C3%BCrer_008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7/Wegmarkierungen_Jakobsweg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e/Vieira_Camino_de_Santiago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0/Pilgrim_Passport2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4/Santiago_GDFL_catedral_27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Santiago_Catedral_Botafumeiro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6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videobotafumeiro.mp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4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5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10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11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6/Cathedral_square_Santiago_de_Compostela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alzada.e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16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44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46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63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50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8/Refugio_Itero_del_Castillo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4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rswww.kuleuven.be/~u0038590/santiago/foto/imagepages/image45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8/Stjacquescompostelle1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 descr="Santiago de Compostel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7620000" cy="5724525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-357222" y="0"/>
            <a:ext cx="98584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? ? ? ?</a:t>
            </a:r>
            <a:endParaRPr lang="nl-NL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9698" name="Picture 2" descr="Bestand:Location of Santiago de Compostela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357298"/>
            <a:ext cx="756285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Escudo  de </a:t>
            </a:r>
            <a:r>
              <a:rPr lang="nl-BE" dirty="0" err="1" smtClean="0"/>
              <a:t>compostela</a:t>
            </a:r>
            <a:endParaRPr lang="nl-BE" dirty="0"/>
          </a:p>
        </p:txBody>
      </p:sp>
      <p:pic>
        <p:nvPicPr>
          <p:cNvPr id="31746" name="Picture 2" descr="Bestand:Escudo Santiago de Compostel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142984"/>
            <a:ext cx="323850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compostela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785786" y="1643050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 la sede del gobierno autónomo gallego (</a:t>
            </a:r>
            <a:r>
              <a:rPr lang="es-ES" dirty="0" smtClean="0">
                <a:hlinkClick r:id="rId3" tooltip="Junta de Galicia"/>
              </a:rPr>
              <a:t>Junta de Galicia</a:t>
            </a:r>
            <a:r>
              <a:rPr lang="es-ES" dirty="0" smtClean="0"/>
              <a:t>) desde su nombramiento como capital. Destaca también por ser un importante núcleo de peregrinación </a:t>
            </a:r>
            <a:r>
              <a:rPr lang="es-ES" dirty="0" smtClean="0">
                <a:hlinkClick r:id="rId4" tooltip="Cristianismo"/>
              </a:rPr>
              <a:t>cristiana</a:t>
            </a:r>
            <a:r>
              <a:rPr lang="es-ES" dirty="0" smtClean="0"/>
              <a:t>, tras </a:t>
            </a:r>
            <a:r>
              <a:rPr lang="es-ES" dirty="0" smtClean="0">
                <a:hlinkClick r:id="rId5" tooltip="Jerusalén"/>
              </a:rPr>
              <a:t>Jerusalén</a:t>
            </a:r>
            <a:r>
              <a:rPr lang="es-ES" dirty="0" smtClean="0"/>
              <a:t> y </a:t>
            </a:r>
            <a:r>
              <a:rPr lang="es-ES" dirty="0" smtClean="0">
                <a:hlinkClick r:id="rId6" tooltip="Roma"/>
              </a:rPr>
              <a:t>Roma</a:t>
            </a:r>
            <a:r>
              <a:rPr lang="es-ES" dirty="0" smtClean="0"/>
              <a:t>, debido a la creencia de que allí se dio sepultura al Apóstol </a:t>
            </a:r>
            <a:r>
              <a:rPr lang="es-ES" dirty="0" smtClean="0">
                <a:hlinkClick r:id="rId7" tooltip="Santiago el de Zebedeo"/>
              </a:rPr>
              <a:t>Santiago el Mayor</a:t>
            </a:r>
            <a:r>
              <a:rPr lang="es-ES" dirty="0" smtClean="0"/>
              <a:t>. De especial importancia artística es su </a:t>
            </a:r>
            <a:r>
              <a:rPr lang="es-ES" dirty="0" smtClean="0">
                <a:hlinkClick r:id="rId8" tooltip="Catedral de Santiago de Compostela"/>
              </a:rPr>
              <a:t>Catedral</a:t>
            </a:r>
            <a:r>
              <a:rPr lang="es-ES" dirty="0" smtClean="0"/>
              <a:t> dedicada precisamente al Apóstol </a:t>
            </a:r>
            <a:r>
              <a:rPr lang="es-ES" dirty="0" smtClean="0">
                <a:hlinkClick r:id="rId7" tooltip="Santiago el de Zebedeo"/>
              </a:rPr>
              <a:t>Santiago el Mayor</a:t>
            </a:r>
            <a:r>
              <a:rPr lang="es-ES" dirty="0" smtClean="0"/>
              <a:t>. Es también relevante su </a:t>
            </a:r>
            <a:r>
              <a:rPr lang="es-ES" dirty="0" smtClean="0">
                <a:hlinkClick r:id="rId9" tooltip="Universidad de Santiago de Compostela"/>
              </a:rPr>
              <a:t>Universidad</a:t>
            </a:r>
            <a:r>
              <a:rPr lang="es-ES" dirty="0" smtClean="0"/>
              <a:t>, de más de 500 años de historia, la cual concede a la ciudad un agradable ambiente estudiantil, con 30.000 alumnos matriculados cada curso.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Jakobus = </a:t>
            </a:r>
            <a:r>
              <a:rPr lang="nl-BE" dirty="0"/>
              <a:t>S</a:t>
            </a:r>
            <a:r>
              <a:rPr lang="nl-BE" dirty="0" smtClean="0"/>
              <a:t>antiago</a:t>
            </a:r>
            <a:endParaRPr lang="nl-BE" dirty="0"/>
          </a:p>
        </p:txBody>
      </p:sp>
      <p:pic>
        <p:nvPicPr>
          <p:cNvPr id="33794" name="Picture 2" descr="Jakobus de Meerdere">
            <a:hlinkClick r:id="rId3" tooltip="Jakobus de Meerder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714488"/>
            <a:ext cx="321471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6600" b="1" dirty="0" err="1" smtClean="0"/>
              <a:t>Libro</a:t>
            </a:r>
            <a:r>
              <a:rPr lang="nl-BE" sz="6600" b="1" dirty="0" smtClean="0"/>
              <a:t> </a:t>
            </a:r>
            <a:r>
              <a:rPr lang="nl-BE" sz="6600" b="1" dirty="0" err="1" smtClean="0"/>
              <a:t>página</a:t>
            </a:r>
            <a:r>
              <a:rPr lang="nl-BE" sz="6600" b="1" dirty="0" smtClean="0"/>
              <a:t> 183 !!!!!</a:t>
            </a:r>
            <a:endParaRPr lang="nl-BE" sz="66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 </a:t>
            </a:r>
            <a:r>
              <a:rPr lang="nl-BE" dirty="0" err="1" smtClean="0"/>
              <a:t>leyenda</a:t>
            </a:r>
            <a:r>
              <a:rPr lang="nl-BE" dirty="0" smtClean="0"/>
              <a:t> de </a:t>
            </a:r>
            <a:r>
              <a:rPr lang="nl-BE" dirty="0" err="1" smtClean="0"/>
              <a:t>santiago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Indicaciones</a:t>
            </a:r>
            <a:r>
              <a:rPr lang="nl-BE" dirty="0" smtClean="0"/>
              <a:t> del </a:t>
            </a:r>
            <a:r>
              <a:rPr lang="nl-BE" dirty="0" err="1" smtClean="0"/>
              <a:t>camino</a:t>
            </a:r>
            <a:endParaRPr lang="nl-BE" dirty="0"/>
          </a:p>
        </p:txBody>
      </p:sp>
      <p:pic>
        <p:nvPicPr>
          <p:cNvPr id="39938" name="Picture 2" descr="Archivo:Wegmarkierungen Jakobswe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7620000" cy="3762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La </a:t>
            </a:r>
            <a:r>
              <a:rPr lang="nl-BE" dirty="0" err="1" smtClean="0"/>
              <a:t>vieira</a:t>
            </a:r>
            <a:r>
              <a:rPr lang="nl-BE" dirty="0" smtClean="0"/>
              <a:t> = la </a:t>
            </a:r>
            <a:r>
              <a:rPr lang="nl-BE" dirty="0" err="1" smtClean="0"/>
              <a:t>concha</a:t>
            </a:r>
            <a:r>
              <a:rPr lang="nl-BE" dirty="0" smtClean="0"/>
              <a:t> </a:t>
            </a:r>
            <a:r>
              <a:rPr lang="nl-BE" dirty="0" err="1" smtClean="0"/>
              <a:t>que</a:t>
            </a:r>
            <a:r>
              <a:rPr lang="nl-BE" dirty="0" smtClean="0"/>
              <a:t> se </a:t>
            </a:r>
            <a:r>
              <a:rPr lang="nl-BE" dirty="0" err="1" smtClean="0"/>
              <a:t>encuentra</a:t>
            </a:r>
            <a:r>
              <a:rPr lang="nl-BE" dirty="0" smtClean="0"/>
              <a:t> en la </a:t>
            </a:r>
            <a:r>
              <a:rPr lang="nl-BE" dirty="0" err="1" smtClean="0"/>
              <a:t>costa</a:t>
            </a:r>
            <a:r>
              <a:rPr lang="nl-BE" dirty="0" smtClean="0"/>
              <a:t> en </a:t>
            </a:r>
            <a:r>
              <a:rPr lang="nl-BE" dirty="0" err="1" smtClean="0"/>
              <a:t>Galicia</a:t>
            </a:r>
            <a:endParaRPr lang="nl-BE" dirty="0"/>
          </a:p>
        </p:txBody>
      </p:sp>
      <p:pic>
        <p:nvPicPr>
          <p:cNvPr id="41986" name="Picture 2" descr="Archivo:Vieira Camino de Santiag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357298"/>
            <a:ext cx="7620000" cy="4572016"/>
          </a:xfrm>
          <a:prstGeom prst="rect">
            <a:avLst/>
          </a:prstGeom>
          <a:noFill/>
        </p:spPr>
      </p:pic>
      <p:sp>
        <p:nvSpPr>
          <p:cNvPr id="5" name="PIJL-RECHTS 4"/>
          <p:cNvSpPr/>
          <p:nvPr/>
        </p:nvSpPr>
        <p:spPr>
          <a:xfrm>
            <a:off x="1928794" y="2143116"/>
            <a:ext cx="1643074" cy="4286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En “la </a:t>
            </a:r>
            <a:r>
              <a:rPr lang="nl-BE" dirty="0" err="1" smtClean="0"/>
              <a:t>credencial</a:t>
            </a:r>
            <a:r>
              <a:rPr lang="nl-BE" dirty="0" smtClean="0"/>
              <a:t>”: los </a:t>
            </a:r>
            <a:r>
              <a:rPr lang="nl-BE" dirty="0" err="1" smtClean="0"/>
              <a:t>sellos</a:t>
            </a:r>
            <a:r>
              <a:rPr lang="nl-BE" dirty="0" smtClean="0"/>
              <a:t> (</a:t>
            </a:r>
            <a:r>
              <a:rPr lang="nl-BE" dirty="0" err="1" smtClean="0"/>
              <a:t>iglesias</a:t>
            </a:r>
            <a:r>
              <a:rPr lang="nl-BE" dirty="0" smtClean="0"/>
              <a:t>, </a:t>
            </a:r>
            <a:r>
              <a:rPr lang="nl-BE" dirty="0" err="1" smtClean="0"/>
              <a:t>albergues</a:t>
            </a:r>
            <a:r>
              <a:rPr lang="nl-BE" dirty="0"/>
              <a:t> </a:t>
            </a:r>
            <a:r>
              <a:rPr lang="nl-BE" dirty="0" err="1" smtClean="0"/>
              <a:t>con</a:t>
            </a:r>
            <a:r>
              <a:rPr lang="nl-BE" dirty="0" smtClean="0"/>
              <a:t> sus </a:t>
            </a:r>
            <a:r>
              <a:rPr lang="nl-BE" dirty="0" err="1" smtClean="0"/>
              <a:t>propios</a:t>
            </a:r>
            <a:r>
              <a:rPr lang="nl-BE" dirty="0" smtClean="0"/>
              <a:t> </a:t>
            </a:r>
            <a:r>
              <a:rPr lang="nl-BE" dirty="0" err="1" smtClean="0"/>
              <a:t>sellos</a:t>
            </a:r>
            <a:r>
              <a:rPr lang="nl-BE" dirty="0" smtClean="0"/>
              <a:t>)</a:t>
            </a:r>
            <a:endParaRPr lang="nl-BE" dirty="0"/>
          </a:p>
        </p:txBody>
      </p:sp>
      <p:pic>
        <p:nvPicPr>
          <p:cNvPr id="44034" name="Picture 2" descr="Archivo:Pilgrim Passport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00174"/>
            <a:ext cx="7620000" cy="44148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estand:Santiago GDFL catedral 2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928670"/>
            <a:ext cx="4276725" cy="5705476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285852" y="42860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Botafumeiro</a:t>
            </a:r>
            <a:r>
              <a:rPr lang="nl-B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= wierookvat (grootste van de wereld)</a:t>
            </a:r>
            <a:endParaRPr lang="nl-BE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Es </a:t>
            </a:r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i="1" dirty="0" err="1" smtClean="0"/>
              <a:t>incensario</a:t>
            </a:r>
            <a:r>
              <a:rPr lang="nl-BE" dirty="0" smtClean="0"/>
              <a:t> enorme:</a:t>
            </a:r>
            <a:r>
              <a:rPr lang="nl-BE" dirty="0" err="1" smtClean="0"/>
              <a:t>pesa</a:t>
            </a:r>
            <a:r>
              <a:rPr lang="nl-BE" dirty="0" smtClean="0"/>
              <a:t> 50 kilos y </a:t>
            </a:r>
            <a:r>
              <a:rPr lang="nl-BE" dirty="0" err="1" smtClean="0"/>
              <a:t>mide</a:t>
            </a:r>
            <a:r>
              <a:rPr lang="nl-BE" dirty="0" smtClean="0"/>
              <a:t> 1,50m de </a:t>
            </a:r>
            <a:r>
              <a:rPr lang="nl-BE" dirty="0" err="1" smtClean="0"/>
              <a:t>altura</a:t>
            </a:r>
            <a:endParaRPr lang="nl-BE" dirty="0"/>
          </a:p>
        </p:txBody>
      </p:sp>
      <p:pic>
        <p:nvPicPr>
          <p:cNvPr id="2050" name="Picture 2" descr="http://upload.wikimedia.org/wikipedia/commons/thumb/b/bb/Santiago_Catedral_Botafumeiro.jpg/250px-Santiago_Catedral_Botafumeiro.jpg">
            <a:hlinkClick r:id="rId3" tooltip="Botafumeiro de la Catedral de Santiago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71612"/>
            <a:ext cx="4929222" cy="44218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 descr="Santiago de Compostel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-762000"/>
            <a:ext cx="5724525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Filmfragment BOTAFUMEIRO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hlinkClick r:id="rId3" action="ppaction://hlinkfile"/>
              </a:rPr>
              <a:t>video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714356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</a:t>
            </a:r>
            <a:r>
              <a:rPr kumimoji="0" lang="es-E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E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llevar?    A pie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peso m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ximo que se tiene que llevar es el 10% de tu peso.(muy importante)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mudas completas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Calcetines reforzados y sin costuras.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Visera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Abrigo.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Funda de almohada.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Una toalla peque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o una bayeta (seca 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pido, pesa poco y seca mucho).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Zapatillas c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modas para descansar los pies, o sandalias </a:t>
            </a:r>
            <a:b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(imprescindibles adem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para la ducha).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Zapatillas de deporte, trekking o botas de monta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usadas bastante (AVISO: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¡¡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 estrenar calzado!!).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Jab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para la ropa.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Imperdibles para poder tender la ropa en la mochila si no se ha secado.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Saco de dormir. 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14290"/>
            <a:ext cx="931133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Esterilla.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Neceser (Bolsa de aseo):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Champ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Gel.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Desodorante.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Cepillo de dientes.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Pasta de dientes.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Vaselina 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Crema de protecci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solar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Navaja.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Botiqu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Gasas.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Yodo (Betadine).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Esparadrapo de tela.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Jeringuilla de insulina (para pinchar y extraer el l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quido de las ampollas, e inyectar Betadine).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Poncho impermeable.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Peque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linterna, para moverte de noche en los albergues.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14480" y="142852"/>
            <a:ext cx="634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Ejercicio</a:t>
            </a:r>
            <a:r>
              <a:rPr lang="nl-BE" dirty="0" smtClean="0"/>
              <a:t> de </a:t>
            </a:r>
            <a:r>
              <a:rPr lang="nl-BE" dirty="0" err="1" smtClean="0"/>
              <a:t>comprensión</a:t>
            </a:r>
            <a:r>
              <a:rPr lang="nl-BE" dirty="0" smtClean="0"/>
              <a:t> </a:t>
            </a:r>
            <a:r>
              <a:rPr lang="nl-BE" dirty="0" err="1" smtClean="0"/>
              <a:t>oral</a:t>
            </a:r>
            <a:r>
              <a:rPr lang="nl-BE" dirty="0" smtClean="0"/>
              <a:t>, werkboek . 144</a:t>
            </a:r>
          </a:p>
          <a:p>
            <a:r>
              <a:rPr lang="nl-BE" dirty="0" err="1" smtClean="0"/>
              <a:t>Imágenes</a:t>
            </a:r>
            <a:r>
              <a:rPr lang="nl-BE" dirty="0" smtClean="0"/>
              <a:t>: 1. de </a:t>
            </a:r>
            <a:r>
              <a:rPr lang="nl-BE" dirty="0" err="1" smtClean="0"/>
              <a:t>saint-jean-pied</a:t>
            </a:r>
            <a:r>
              <a:rPr lang="nl-BE" dirty="0" smtClean="0"/>
              <a:t> de port à </a:t>
            </a:r>
            <a:r>
              <a:rPr lang="nl-BE" dirty="0" err="1" smtClean="0"/>
              <a:t>roncesvalles</a:t>
            </a:r>
            <a:endParaRPr lang="nl-BE" dirty="0" smtClean="0"/>
          </a:p>
        </p:txBody>
      </p:sp>
      <p:pic>
        <p:nvPicPr>
          <p:cNvPr id="2052" name="Picture 4" descr="Etappe St Jean Pied de Port - Roncesvall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28670"/>
            <a:ext cx="7620000" cy="572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oncesvall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-762000"/>
            <a:ext cx="5724525" cy="7620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571472" y="57148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roncesvalles</a:t>
            </a:r>
            <a:endParaRPr lang="nl-B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upload.wikimedia.org/wikipedia/commons/e/ee/Pamplona_Colomb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85860"/>
            <a:ext cx="6096000" cy="4572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500298" y="50004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pamplona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saac.blogs.com/photos/uncategorized/2007/06/19/pamplo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5657850" cy="38481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785918" y="928670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Los </a:t>
            </a:r>
            <a:r>
              <a:rPr lang="nl-BE" b="1" dirty="0" err="1" smtClean="0"/>
              <a:t>Sanfermines</a:t>
            </a:r>
            <a:r>
              <a:rPr lang="nl-BE" b="1" dirty="0" smtClean="0"/>
              <a:t> en </a:t>
            </a:r>
            <a:r>
              <a:rPr lang="nl-BE" b="1" dirty="0" err="1" smtClean="0"/>
              <a:t>Pamplona</a:t>
            </a:r>
            <a:endParaRPr lang="nl-BE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anto Domingo de la Calz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-762000"/>
            <a:ext cx="5724525" cy="7620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071538" y="857232"/>
            <a:ext cx="44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Santa </a:t>
            </a:r>
            <a:r>
              <a:rPr lang="nl-BE" sz="2400" b="1" dirty="0" err="1" smtClean="0"/>
              <a:t>domingo</a:t>
            </a:r>
            <a:r>
              <a:rPr lang="nl-BE" sz="2400" b="1" dirty="0" smtClean="0"/>
              <a:t> de la </a:t>
            </a:r>
            <a:r>
              <a:rPr lang="nl-BE" sz="2400" b="1" dirty="0" err="1" smtClean="0"/>
              <a:t>calzada</a:t>
            </a:r>
            <a:endParaRPr lang="nl-BE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anto Domingo de la Calz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000108"/>
            <a:ext cx="7620000" cy="5724525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000232" y="571480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Santa </a:t>
            </a:r>
            <a:r>
              <a:rPr lang="nl-BE" dirty="0" err="1" smtClean="0"/>
              <a:t>domingo</a:t>
            </a:r>
            <a:r>
              <a:rPr lang="nl-BE" dirty="0" smtClean="0"/>
              <a:t> de la </a:t>
            </a:r>
            <a:r>
              <a:rPr lang="nl-BE" dirty="0" err="1" smtClean="0"/>
              <a:t>calzada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aroundtheglobe.nl/users/nl/juanenespana/fotos/pict0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6"/>
            <a:ext cx="5136000" cy="3852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285984" y="1000108"/>
            <a:ext cx="335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/>
              <a:t>Gallo</a:t>
            </a:r>
            <a:r>
              <a:rPr lang="nl-BE" b="1" dirty="0" smtClean="0"/>
              <a:t> y </a:t>
            </a:r>
            <a:r>
              <a:rPr lang="nl-BE" b="1" dirty="0" err="1" smtClean="0"/>
              <a:t>gallina</a:t>
            </a:r>
            <a:r>
              <a:rPr lang="nl-BE" b="1" dirty="0" smtClean="0"/>
              <a:t> en la </a:t>
            </a:r>
            <a:r>
              <a:rPr lang="nl-BE" b="1" dirty="0" err="1" smtClean="0"/>
              <a:t>catedral</a:t>
            </a:r>
            <a:endParaRPr lang="nl-B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estand:Cathedral square Santiago de Compostel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42"/>
            <a:ext cx="7620000" cy="5172075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-214346" y="500042"/>
            <a:ext cx="98584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SANTIAGO DE COMPOSTELA</a:t>
            </a:r>
            <a:endParaRPr lang="nl-NL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anto Domingo de la Calz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928670"/>
            <a:ext cx="7620000" cy="5295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Burgo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-126000"/>
            <a:ext cx="5246730" cy="6984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071538" y="500042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dirty="0" smtClean="0"/>
              <a:t>BURGOS</a:t>
            </a:r>
            <a:endParaRPr lang="nl-BE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freewebs.com/pelgrimfrans/burgo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6764688" cy="4392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928794" y="642918"/>
            <a:ext cx="2079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dirty="0" smtClean="0"/>
              <a:t>Burgos</a:t>
            </a:r>
            <a:endParaRPr lang="nl-BE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omerique.net/polavide/edadmedia/images/fromi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3" y="2071678"/>
            <a:ext cx="5492858" cy="4176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500298" y="1428736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err="1" smtClean="0"/>
              <a:t>Frómista</a:t>
            </a:r>
            <a:r>
              <a:rPr lang="nl-BE" sz="3200" b="1" dirty="0" smtClean="0"/>
              <a:t> </a:t>
            </a:r>
            <a:r>
              <a:rPr lang="nl-BE" sz="3200" b="1" dirty="0" err="1" smtClean="0"/>
              <a:t>iglesia</a:t>
            </a:r>
            <a:endParaRPr lang="nl-BE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fnarr.net/camino/large/AstorgaPlazaMay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7924800" cy="59436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214414" y="92867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 err="1" smtClean="0"/>
              <a:t>Astorga</a:t>
            </a:r>
            <a:endParaRPr lang="nl-BE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fuenterrebollo.com/Heraldica-Piedra/Leon/Astorga/gaudi-astor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2000"/>
            <a:ext cx="5965299" cy="6696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85720" y="1000108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ASTORGA</a:t>
            </a:r>
            <a:endParaRPr lang="nl-BE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Etappe Rabanal del Camino - Ponferrada 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85794"/>
            <a:ext cx="7620000" cy="5724525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142976" y="857232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hacia</a:t>
            </a:r>
            <a:r>
              <a:rPr lang="nl-BE" dirty="0" smtClean="0"/>
              <a:t> </a:t>
            </a:r>
            <a:r>
              <a:rPr lang="nl-BE" sz="3200" b="1" dirty="0" err="1" smtClean="0"/>
              <a:t>Ponferrada</a:t>
            </a:r>
            <a:endParaRPr lang="nl-BE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onferr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-126000"/>
            <a:ext cx="5246730" cy="6984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857224" y="85723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PONFERRADA</a:t>
            </a:r>
            <a:endParaRPr lang="nl-BE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chilefungi.cl/images/chil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00108"/>
            <a:ext cx="3189711" cy="5832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3000364" y="642918"/>
            <a:ext cx="2536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/>
              <a:t>Chile</a:t>
            </a:r>
            <a:r>
              <a:rPr lang="nl-BE" sz="2000" dirty="0" smtClean="0"/>
              <a:t> p. 69 </a:t>
            </a:r>
            <a:r>
              <a:rPr lang="nl-BE" sz="2000" dirty="0" err="1" smtClean="0"/>
              <a:t>manual</a:t>
            </a:r>
            <a:endParaRPr lang="nl-BE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44" name="Picture 4" descr="Santiago de Compostel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7620000" cy="572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2290" name="Picture 2" descr="Etappe Villafranca del Bierzo - O Cebreir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28"/>
            <a:ext cx="7620000" cy="572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refugio</a:t>
            </a:r>
            <a:endParaRPr lang="nl-BE" dirty="0"/>
          </a:p>
        </p:txBody>
      </p:sp>
      <p:pic>
        <p:nvPicPr>
          <p:cNvPr id="37890" name="Picture 2" descr="Bestand:Refugio Itero del Castill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5602" name="Picture 2" descr="Etappe Rabanal del Camino - Ponferra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-500090"/>
            <a:ext cx="5724525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ponferrada</a:t>
            </a:r>
            <a:endParaRPr lang="nl-BE" dirty="0"/>
          </a:p>
        </p:txBody>
      </p:sp>
      <p:pic>
        <p:nvPicPr>
          <p:cNvPr id="23554" name="Picture 2" descr="Etappe Rabanal del Camino - Ponferrada  Molina Sec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71613"/>
            <a:ext cx="7620000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7650" name="Picture 2" descr="Bestand:Stjacquescompostelle1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7620000" cy="6286544"/>
          </a:xfrm>
          <a:prstGeom prst="rect">
            <a:avLst/>
          </a:prstGeom>
          <a:noFill/>
        </p:spPr>
      </p:pic>
      <p:sp>
        <p:nvSpPr>
          <p:cNvPr id="5" name="Ovaal 4"/>
          <p:cNvSpPr/>
          <p:nvPr/>
        </p:nvSpPr>
        <p:spPr>
          <a:xfrm>
            <a:off x="5072066" y="78579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9685E-6 L -0.40885 0.4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411</Words>
  <Application>Microsoft Office PowerPoint</Application>
  <PresentationFormat>Diavoorstelling (4:3)</PresentationFormat>
  <Paragraphs>101</Paragraphs>
  <Slides>38</Slides>
  <Notes>38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Concours</vt:lpstr>
      <vt:lpstr>Dia 1</vt:lpstr>
      <vt:lpstr>Dia 2</vt:lpstr>
      <vt:lpstr>Dia 3</vt:lpstr>
      <vt:lpstr>Dia 4</vt:lpstr>
      <vt:lpstr>Dia 5</vt:lpstr>
      <vt:lpstr> un refugio</vt:lpstr>
      <vt:lpstr>Dia 7</vt:lpstr>
      <vt:lpstr>ponferrada</vt:lpstr>
      <vt:lpstr>Dia 9</vt:lpstr>
      <vt:lpstr>Dia 10</vt:lpstr>
      <vt:lpstr>Escudo  de compostela</vt:lpstr>
      <vt:lpstr>compostela</vt:lpstr>
      <vt:lpstr>Jakobus = Santiago</vt:lpstr>
      <vt:lpstr>La leyenda de santiago</vt:lpstr>
      <vt:lpstr>Indicaciones del camino</vt:lpstr>
      <vt:lpstr>La vieira = la concha que se encuentra en la costa en Galicia</vt:lpstr>
      <vt:lpstr>En “la credencial”: los sellos (iglesias, albergues con sus propios sellos)</vt:lpstr>
      <vt:lpstr>Dia 18</vt:lpstr>
      <vt:lpstr>Es un incensario enorme:pesa 50 kilos y mide 1,50m de altura</vt:lpstr>
      <vt:lpstr>Filmfragment BOTAFUMEIRO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Peetje</dc:creator>
  <cp:lastModifiedBy>Peetje</cp:lastModifiedBy>
  <cp:revision>25</cp:revision>
  <dcterms:created xsi:type="dcterms:W3CDTF">2009-03-19T13:16:22Z</dcterms:created>
  <dcterms:modified xsi:type="dcterms:W3CDTF">2009-03-26T18:32:19Z</dcterms:modified>
</cp:coreProperties>
</file>