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90" r:id="rId4"/>
    <p:sldId id="292" r:id="rId5"/>
    <p:sldId id="304" r:id="rId6"/>
    <p:sldId id="286" r:id="rId7"/>
    <p:sldId id="257" r:id="rId8"/>
    <p:sldId id="258" r:id="rId9"/>
    <p:sldId id="297" r:id="rId10"/>
    <p:sldId id="264" r:id="rId11"/>
    <p:sldId id="266" r:id="rId12"/>
    <p:sldId id="269" r:id="rId13"/>
    <p:sldId id="289" r:id="rId14"/>
    <p:sldId id="263" r:id="rId15"/>
    <p:sldId id="293" r:id="rId16"/>
    <p:sldId id="294" r:id="rId17"/>
    <p:sldId id="295" r:id="rId18"/>
    <p:sldId id="301" r:id="rId19"/>
    <p:sldId id="299" r:id="rId20"/>
    <p:sldId id="267" r:id="rId21"/>
    <p:sldId id="268" r:id="rId22"/>
    <p:sldId id="272" r:id="rId23"/>
    <p:sldId id="271" r:id="rId24"/>
    <p:sldId id="260" r:id="rId25"/>
    <p:sldId id="305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2000" cy="6858000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5189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069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688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724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0787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465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5575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22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8365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6553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478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0D071-69C2-4E6F-B813-4113ADC2C549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89207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/>
              <a:t>Unidad</a:t>
            </a:r>
            <a:r>
              <a:rPr lang="nl-BE" dirty="0"/>
              <a:t> 2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err="1"/>
              <a:t>Tengo</a:t>
            </a:r>
            <a:r>
              <a:rPr lang="nl-BE" dirty="0"/>
              <a:t> </a:t>
            </a:r>
            <a:r>
              <a:rPr lang="nl-BE" dirty="0" err="1"/>
              <a:t>planes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08014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depo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2"/>
          <a:stretch/>
        </p:blipFill>
        <p:spPr>
          <a:xfrm>
            <a:off x="3712831" y="723330"/>
            <a:ext cx="4846637" cy="5643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20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deport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0"/>
            <a:ext cx="5865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333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en el tiempo libr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0"/>
            <a:ext cx="4972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149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quehacer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88" y="0"/>
            <a:ext cx="5153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465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dep de veran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/>
        </p:blipFill>
        <p:spPr>
          <a:xfrm>
            <a:off x="3144671" y="191068"/>
            <a:ext cx="6858000" cy="648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124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sport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2"/>
          <a:stretch/>
        </p:blipFill>
        <p:spPr>
          <a:xfrm>
            <a:off x="3212911" y="423080"/>
            <a:ext cx="6858000" cy="565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255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aakjes thui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13" y="0"/>
            <a:ext cx="8891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912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areas doméstica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1"/>
          <a:stretch/>
        </p:blipFill>
        <p:spPr>
          <a:xfrm>
            <a:off x="4449811" y="368490"/>
            <a:ext cx="4846637" cy="6196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615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tiempo libre 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75" y="0"/>
            <a:ext cx="5022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634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voc deport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3" y="0"/>
            <a:ext cx="7229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776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v conocer saber pod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188"/>
            <a:ext cx="12192000" cy="588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58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el futbol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1"/>
          <a:stretch/>
        </p:blipFill>
        <p:spPr>
          <a:xfrm>
            <a:off x="3985787" y="395785"/>
            <a:ext cx="4846637" cy="6196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798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el gimnasio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4"/>
          <a:stretch/>
        </p:blipFill>
        <p:spPr>
          <a:xfrm>
            <a:off x="4054026" y="409433"/>
            <a:ext cx="4846637" cy="6086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150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juegos de mesa vc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6"/>
          <a:stretch/>
        </p:blipFill>
        <p:spPr>
          <a:xfrm>
            <a:off x="4163208" y="327547"/>
            <a:ext cx="4846637" cy="625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866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hacer los doming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0"/>
            <a:ext cx="5219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0112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conmigo contig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690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83" y="0"/>
            <a:ext cx="7876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1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nacional de donde er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13" y="0"/>
            <a:ext cx="78501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519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nacionalidad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383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nationa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38" y="0"/>
            <a:ext cx="4681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7967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 ner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75" y="0"/>
            <a:ext cx="8882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072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saber conoce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5"/>
          <a:stretch/>
        </p:blipFill>
        <p:spPr>
          <a:xfrm>
            <a:off x="4046372" y="423081"/>
            <a:ext cx="5054600" cy="6100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612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 nerud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38" y="0"/>
            <a:ext cx="7856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984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ab n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38" y="0"/>
            <a:ext cx="4681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226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ablo n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043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ablo nerud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38" y="0"/>
            <a:ext cx="4681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223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abl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0"/>
            <a:ext cx="7008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47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saber y conoc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3" y="0"/>
            <a:ext cx="837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318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ir a futur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0"/>
            <a:ext cx="9134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474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quedar quedar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9" b="5074"/>
          <a:stretch/>
        </p:blipFill>
        <p:spPr>
          <a:xfrm>
            <a:off x="2005013" y="832513"/>
            <a:ext cx="8180387" cy="5677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017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activ de tiempo libre un doming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88" y="0"/>
            <a:ext cx="10231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533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activ de tiempo libr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3" y="0"/>
            <a:ext cx="9170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595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iempoo libr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4"/>
          <a:stretch/>
        </p:blipFill>
        <p:spPr>
          <a:xfrm>
            <a:off x="3658240" y="764273"/>
            <a:ext cx="4846637" cy="5684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61620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</Words>
  <Application>Microsoft Office PowerPoint</Application>
  <PresentationFormat>Breedbeeld</PresentationFormat>
  <Paragraphs>2</Paragraphs>
  <Slides>34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Kantoorthema</vt:lpstr>
      <vt:lpstr>Unidad 2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2</dc:title>
  <dc:creator>Katrien Gryspeerdt</dc:creator>
  <cp:lastModifiedBy>Petra Maqueda</cp:lastModifiedBy>
  <cp:revision>3</cp:revision>
  <dcterms:created xsi:type="dcterms:W3CDTF">2017-11-14T15:30:32Z</dcterms:created>
  <dcterms:modified xsi:type="dcterms:W3CDTF">2017-11-21T08:20:50Z</dcterms:modified>
</cp:coreProperties>
</file>