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28F33-1E51-4B35-8335-525BC9D62C10}" type="datetimeFigureOut">
              <a:rPr lang="nl-BE" smtClean="0"/>
              <a:pPr/>
              <a:t>15/12/2015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Jack_Koeppler&amp;action=edit&amp;redlink=1" TargetMode="External"/><Relationship Id="rId3" Type="http://schemas.openxmlformats.org/officeDocument/2006/relationships/hyperlink" Target="http://es.wikipedia.org/wiki/Az%C3%BAcar" TargetMode="External"/><Relationship Id="rId7" Type="http://schemas.openxmlformats.org/officeDocument/2006/relationships/hyperlink" Target="http://es.wikipedia.org/wiki/EE._UU." TargetMode="External"/><Relationship Id="rId2" Type="http://schemas.openxmlformats.org/officeDocument/2006/relationships/hyperlink" Target="http://es.wikipedia.org/wiki/Whis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an_Francisco_(California)" TargetMode="External"/><Relationship Id="rId11" Type="http://schemas.openxmlformats.org/officeDocument/2006/relationships/hyperlink" Target="http://es.wikipedia.org/wiki/Irlanda" TargetMode="External"/><Relationship Id="rId5" Type="http://schemas.openxmlformats.org/officeDocument/2006/relationships/hyperlink" Target="http://es.wikipedia.org/wiki/1952" TargetMode="External"/><Relationship Id="rId10" Type="http://schemas.openxmlformats.org/officeDocument/2006/relationships/hyperlink" Target="http://es.wikipedia.org/w/index.php?title=Hot_toddy&amp;action=edit&amp;redlink=1" TargetMode="External"/><Relationship Id="rId4" Type="http://schemas.openxmlformats.org/officeDocument/2006/relationships/hyperlink" Target="http://es.wikipedia.org/wiki/Caf%C3%A9_(bebida)" TargetMode="External"/><Relationship Id="rId9" Type="http://schemas.openxmlformats.org/officeDocument/2006/relationships/hyperlink" Target="http://es.wikipedia.org/w/index.php?title=Stanton_Delaplane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err="1" smtClean="0"/>
              <a:t>lleva</a:t>
            </a:r>
            <a:r>
              <a:rPr lang="nl-BE" dirty="0" smtClean="0"/>
              <a:t>: </a:t>
            </a:r>
            <a:r>
              <a:rPr lang="nl-BE" dirty="0" err="1" smtClean="0"/>
              <a:t>patatas</a:t>
            </a:r>
            <a:r>
              <a:rPr lang="nl-BE" dirty="0" smtClean="0"/>
              <a:t>/</a:t>
            </a:r>
            <a:r>
              <a:rPr lang="nl-BE" dirty="0" err="1" smtClean="0"/>
              <a:t>guisantes</a:t>
            </a:r>
            <a:r>
              <a:rPr lang="nl-BE" dirty="0" smtClean="0"/>
              <a:t>/</a:t>
            </a:r>
            <a:r>
              <a:rPr lang="nl-BE" dirty="0" err="1" smtClean="0"/>
              <a:t>zanahoria</a:t>
            </a:r>
            <a:r>
              <a:rPr lang="nl-BE" dirty="0" smtClean="0"/>
              <a:t>/</a:t>
            </a:r>
            <a:br>
              <a:rPr lang="nl-BE" dirty="0" smtClean="0"/>
            </a:br>
            <a:r>
              <a:rPr lang="nl-BE" dirty="0" err="1" smtClean="0"/>
              <a:t>pimiento</a:t>
            </a:r>
            <a:r>
              <a:rPr lang="nl-BE" dirty="0" smtClean="0"/>
              <a:t>/ </a:t>
            </a:r>
            <a:r>
              <a:rPr lang="nl-BE" dirty="0" err="1" smtClean="0"/>
              <a:t>atún</a:t>
            </a:r>
            <a:r>
              <a:rPr lang="nl-BE" dirty="0" smtClean="0"/>
              <a:t>/ </a:t>
            </a:r>
            <a:r>
              <a:rPr lang="nl-BE" dirty="0" err="1" smtClean="0"/>
              <a:t>huevo</a:t>
            </a:r>
            <a:r>
              <a:rPr lang="nl-BE" dirty="0" smtClean="0"/>
              <a:t> duro / </a:t>
            </a:r>
            <a:r>
              <a:rPr lang="nl-BE" dirty="0" err="1" smtClean="0"/>
              <a:t>mayonesa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recetasdecocinablog.com/wp-content/uploads/2011/10/ensaladilla-rusa-de-arr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6224164" cy="42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59632" y="908720"/>
            <a:ext cx="763284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La mezcla de </a:t>
            </a:r>
            <a:r>
              <a:rPr lang="es-ES" sz="2800" b="1" dirty="0">
                <a:hlinkClick r:id="rId2" tooltip="Whisky"/>
              </a:rPr>
              <a:t>whisky</a:t>
            </a:r>
            <a:r>
              <a:rPr lang="es-ES" sz="2800" b="1" dirty="0"/>
              <a:t> irlandés, tres cubos de </a:t>
            </a:r>
            <a:r>
              <a:rPr lang="es-ES" sz="2800" b="1" dirty="0">
                <a:hlinkClick r:id="rId3" tooltip="Azúcar"/>
              </a:rPr>
              <a:t>azúcar</a:t>
            </a:r>
            <a:r>
              <a:rPr lang="es-ES" sz="2800" b="1" dirty="0"/>
              <a:t>, </a:t>
            </a:r>
            <a:r>
              <a:rPr lang="es-ES" sz="2800" b="1" dirty="0">
                <a:hlinkClick r:id="rId4" tooltip="Café (bebida)"/>
              </a:rPr>
              <a:t>café</a:t>
            </a:r>
            <a:r>
              <a:rPr lang="es-ES" sz="2800" b="1" dirty="0"/>
              <a:t> negro y dos centímetros de nata, conocida como café irlandés, en la forma conocida mundialmente se creó en noviembre de </a:t>
            </a:r>
            <a:r>
              <a:rPr lang="es-ES" sz="2800" b="1" dirty="0">
                <a:hlinkClick r:id="rId5" tooltip="1952"/>
              </a:rPr>
              <a:t>1952</a:t>
            </a:r>
            <a:r>
              <a:rPr lang="es-ES" sz="2800" b="1" dirty="0"/>
              <a:t> en la taberna Buena Vista, en </a:t>
            </a:r>
            <a:r>
              <a:rPr lang="es-ES" sz="2800" b="1" dirty="0">
                <a:hlinkClick r:id="rId6" tooltip="San Francisco (California)"/>
              </a:rPr>
              <a:t>San Francisco</a:t>
            </a:r>
            <a:r>
              <a:rPr lang="es-ES" sz="2800" b="1" dirty="0"/>
              <a:t>, </a:t>
            </a:r>
            <a:r>
              <a:rPr lang="es-ES" sz="2800" b="1" dirty="0">
                <a:hlinkClick r:id="rId7" tooltip="EE. UU."/>
              </a:rPr>
              <a:t>EE. UU.</a:t>
            </a:r>
            <a:r>
              <a:rPr lang="es-ES" sz="2800" b="1" dirty="0"/>
              <a:t>, por </a:t>
            </a:r>
            <a:r>
              <a:rPr lang="es-ES" sz="2800" b="1" dirty="0">
                <a:hlinkClick r:id="rId8" tooltip="Jack Koeppler (aún no redactado)"/>
              </a:rPr>
              <a:t>Jack </a:t>
            </a:r>
            <a:r>
              <a:rPr lang="es-ES" sz="2800" b="1" dirty="0" smtClean="0">
                <a:hlinkClick r:id="rId8" tooltip="Jack Koeppler (aún no redactado)"/>
              </a:rPr>
              <a:t>Koeppler</a:t>
            </a:r>
            <a:r>
              <a:rPr lang="es-ES" sz="2800" b="1" dirty="0"/>
              <a:t>, dueño de la taberna, y </a:t>
            </a:r>
            <a:r>
              <a:rPr lang="es-ES" sz="2800" b="1" dirty="0">
                <a:hlinkClick r:id="rId9" tooltip="Stanton Delaplane (aún no redactado)"/>
              </a:rPr>
              <a:t>Stanton Delaplane</a:t>
            </a:r>
            <a:r>
              <a:rPr lang="es-ES" sz="2800" b="1" dirty="0"/>
              <a:t>, reportero viajero.</a:t>
            </a:r>
          </a:p>
          <a:p>
            <a:r>
              <a:rPr lang="es-ES" sz="2800" b="1" dirty="0"/>
              <a:t>La idea era recrear la bebida (variación de las bebidas calientes con licor genéricamente llamadas </a:t>
            </a:r>
            <a:r>
              <a:rPr lang="es-ES" sz="2800" b="1" dirty="0">
                <a:hlinkClick r:id="rId10" tooltip="Hot toddy (aún no redactado)"/>
              </a:rPr>
              <a:t>hot toddy</a:t>
            </a:r>
            <a:r>
              <a:rPr lang="es-ES" sz="2800" b="1" dirty="0"/>
              <a:t>) que se servía a los viajeros </a:t>
            </a:r>
            <a:r>
              <a:rPr lang="es-ES" sz="2800" b="1" dirty="0" smtClean="0"/>
              <a:t>que vienen del aeropuerto </a:t>
            </a:r>
            <a:r>
              <a:rPr lang="es-ES" sz="2800" b="1" dirty="0"/>
              <a:t>de Foynes, </a:t>
            </a:r>
            <a:r>
              <a:rPr lang="es-ES" sz="2800" b="1" dirty="0">
                <a:hlinkClick r:id="rId11" tooltip="Irlanda"/>
              </a:rPr>
              <a:t>Irlanda</a:t>
            </a:r>
            <a:r>
              <a:rPr lang="es-ES" sz="2800" b="1" dirty="0"/>
              <a:t> </a:t>
            </a:r>
            <a:r>
              <a:rPr lang="es-ES" sz="2800" b="1" dirty="0" smtClean="0"/>
              <a:t>.</a:t>
            </a:r>
          </a:p>
          <a:p>
            <a:endParaRPr lang="es-ES" sz="2800" b="1" dirty="0"/>
          </a:p>
          <a:p>
            <a:r>
              <a:rPr lang="es-ES" dirty="0"/>
              <a:t/>
            </a:r>
            <a:br>
              <a:rPr lang="es-ES" dirty="0"/>
            </a:b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t1.ftcdn.net/jpg/00/05/82/46/400_F_5824623_UWaWWtbBa1EKkfrCX8roeQubR5NpMww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952000" cy="44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Tarta</a:t>
            </a:r>
            <a:r>
              <a:rPr lang="nl-BE" dirty="0" smtClean="0"/>
              <a:t> de Santiago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800" dirty="0" err="1" smtClean="0"/>
              <a:t>Típica</a:t>
            </a:r>
            <a:r>
              <a:rPr lang="nl-BE" sz="4800" dirty="0" smtClean="0"/>
              <a:t> de la </a:t>
            </a:r>
            <a:r>
              <a:rPr lang="nl-BE" sz="4800" dirty="0" err="1" smtClean="0"/>
              <a:t>región</a:t>
            </a:r>
            <a:r>
              <a:rPr lang="nl-BE" sz="4800" dirty="0" smtClean="0"/>
              <a:t> de </a:t>
            </a:r>
            <a:r>
              <a:rPr lang="nl-BE" sz="4800" dirty="0" err="1" smtClean="0"/>
              <a:t>Galicia</a:t>
            </a:r>
            <a:endParaRPr lang="nl-BE" sz="4800" dirty="0" smtClean="0"/>
          </a:p>
          <a:p>
            <a:r>
              <a:rPr lang="nl-BE" sz="4800" dirty="0" err="1" smtClean="0"/>
              <a:t>Ingredientes</a:t>
            </a:r>
            <a:r>
              <a:rPr lang="nl-BE" sz="4800" dirty="0" smtClean="0"/>
              <a:t>: </a:t>
            </a:r>
            <a:r>
              <a:rPr lang="nl-BE" sz="4800" dirty="0" err="1" smtClean="0"/>
              <a:t>almendras</a:t>
            </a:r>
            <a:r>
              <a:rPr lang="nl-BE" sz="4800" dirty="0" smtClean="0"/>
              <a:t> y </a:t>
            </a:r>
            <a:r>
              <a:rPr lang="nl-BE" sz="4800" dirty="0" err="1" smtClean="0"/>
              <a:t>huevos</a:t>
            </a:r>
            <a:endParaRPr lang="nl-BE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4578" name="Picture 2" descr="http://www.bakkerijroodenrijs.nl/upload/webwinkel/producten/1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3554" name="Picture 2" descr="Arroz a la Cub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288000" cy="47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Arroz</a:t>
            </a:r>
            <a:r>
              <a:rPr lang="nl-BE" dirty="0" smtClean="0"/>
              <a:t> a la </a:t>
            </a:r>
            <a:r>
              <a:rPr lang="nl-BE" dirty="0" err="1" smtClean="0"/>
              <a:t>cubana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400" dirty="0" smtClean="0"/>
              <a:t>A </a:t>
            </a:r>
            <a:r>
              <a:rPr lang="nl-BE" sz="4400" dirty="0" err="1" smtClean="0"/>
              <a:t>pesar</a:t>
            </a:r>
            <a:r>
              <a:rPr lang="nl-BE" sz="4400" dirty="0" smtClean="0"/>
              <a:t> de (ondanks) </a:t>
            </a:r>
            <a:r>
              <a:rPr lang="nl-BE" sz="4400" dirty="0" err="1" smtClean="0"/>
              <a:t>su</a:t>
            </a:r>
            <a:r>
              <a:rPr lang="nl-BE" sz="4400" dirty="0" smtClean="0"/>
              <a:t> </a:t>
            </a:r>
            <a:r>
              <a:rPr lang="nl-BE" sz="4400" dirty="0" err="1" smtClean="0"/>
              <a:t>nombre</a:t>
            </a:r>
            <a:r>
              <a:rPr lang="nl-BE" sz="4400" dirty="0" smtClean="0"/>
              <a:t>, </a:t>
            </a:r>
            <a:r>
              <a:rPr lang="nl-BE" sz="4400" dirty="0" err="1" smtClean="0"/>
              <a:t>este</a:t>
            </a:r>
            <a:r>
              <a:rPr lang="nl-BE" sz="4400" dirty="0" smtClean="0"/>
              <a:t> </a:t>
            </a:r>
            <a:r>
              <a:rPr lang="nl-BE" sz="4400" dirty="0" err="1" smtClean="0"/>
              <a:t>plato</a:t>
            </a:r>
            <a:r>
              <a:rPr lang="nl-BE" sz="4400" dirty="0" smtClean="0"/>
              <a:t> </a:t>
            </a:r>
            <a:r>
              <a:rPr lang="nl-BE" sz="4400" dirty="0" err="1" smtClean="0"/>
              <a:t>no</a:t>
            </a:r>
            <a:r>
              <a:rPr lang="nl-BE" sz="4400" dirty="0" smtClean="0"/>
              <a:t> </a:t>
            </a:r>
            <a:r>
              <a:rPr lang="nl-BE" sz="4400" dirty="0" err="1" smtClean="0"/>
              <a:t>procede</a:t>
            </a:r>
            <a:r>
              <a:rPr lang="nl-BE" sz="4400" dirty="0" smtClean="0"/>
              <a:t> de Cuba </a:t>
            </a:r>
            <a:r>
              <a:rPr lang="nl-BE" sz="4400" dirty="0" err="1" smtClean="0"/>
              <a:t>sino</a:t>
            </a:r>
            <a:r>
              <a:rPr lang="nl-BE" sz="4400" dirty="0" smtClean="0"/>
              <a:t> de </a:t>
            </a:r>
            <a:r>
              <a:rPr lang="nl-BE" sz="4400" dirty="0" err="1" smtClean="0"/>
              <a:t>España</a:t>
            </a:r>
            <a:endParaRPr lang="nl-BE" sz="4400" dirty="0" smtClean="0"/>
          </a:p>
          <a:p>
            <a:r>
              <a:rPr lang="nl-BE" sz="4400" dirty="0" err="1" smtClean="0"/>
              <a:t>Arroz</a:t>
            </a:r>
            <a:r>
              <a:rPr lang="nl-BE" sz="4400" dirty="0" smtClean="0"/>
              <a:t>/ </a:t>
            </a:r>
            <a:r>
              <a:rPr lang="nl-BE" sz="4400" dirty="0" err="1" smtClean="0"/>
              <a:t>huevos</a:t>
            </a:r>
            <a:r>
              <a:rPr lang="nl-BE" sz="4400" dirty="0" smtClean="0"/>
              <a:t> </a:t>
            </a:r>
            <a:r>
              <a:rPr lang="nl-BE" sz="4400" dirty="0" err="1" smtClean="0"/>
              <a:t>fritos</a:t>
            </a:r>
            <a:r>
              <a:rPr lang="nl-BE" sz="4400" dirty="0" smtClean="0"/>
              <a:t>/ salsa de </a:t>
            </a:r>
            <a:r>
              <a:rPr lang="nl-BE" sz="4400" dirty="0" err="1" smtClean="0"/>
              <a:t>tomate</a:t>
            </a:r>
            <a:r>
              <a:rPr lang="nl-BE" sz="4400" dirty="0" smtClean="0"/>
              <a:t>/ </a:t>
            </a:r>
            <a:r>
              <a:rPr lang="nl-BE" sz="4400" dirty="0" err="1" smtClean="0"/>
              <a:t>plátano</a:t>
            </a:r>
            <a:r>
              <a:rPr lang="nl-BE" sz="4400" dirty="0" smtClean="0"/>
              <a:t> </a:t>
            </a:r>
            <a:r>
              <a:rPr lang="nl-BE" sz="4400" dirty="0" err="1" smtClean="0"/>
              <a:t>frito</a:t>
            </a:r>
            <a:endParaRPr lang="nl-BE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Las </a:t>
            </a:r>
            <a:r>
              <a:rPr lang="nl-BE" dirty="0" err="1" smtClean="0"/>
              <a:t>patatas</a:t>
            </a:r>
            <a:endParaRPr lang="nl-BE" dirty="0" smtClean="0"/>
          </a:p>
          <a:p>
            <a:r>
              <a:rPr lang="nl-BE" dirty="0" smtClean="0"/>
              <a:t>La </a:t>
            </a:r>
            <a:r>
              <a:rPr lang="nl-BE" dirty="0" err="1" smtClean="0"/>
              <a:t>zanahoria</a:t>
            </a:r>
            <a:r>
              <a:rPr lang="nl-BE" dirty="0" smtClean="0"/>
              <a:t> (de wortel)</a:t>
            </a:r>
          </a:p>
          <a:p>
            <a:r>
              <a:rPr lang="nl-BE" dirty="0" smtClean="0"/>
              <a:t>El </a:t>
            </a:r>
            <a:r>
              <a:rPr lang="nl-BE" dirty="0" err="1" smtClean="0"/>
              <a:t>pimiento</a:t>
            </a:r>
            <a:r>
              <a:rPr lang="nl-BE" dirty="0" smtClean="0"/>
              <a:t> (paprika, </a:t>
            </a:r>
            <a:r>
              <a:rPr lang="nl-BE" smtClean="0"/>
              <a:t>hier rood)</a:t>
            </a:r>
            <a:endParaRPr lang="nl-BE" dirty="0" smtClean="0"/>
          </a:p>
          <a:p>
            <a:r>
              <a:rPr lang="nl-BE" dirty="0" smtClean="0"/>
              <a:t>El </a:t>
            </a:r>
            <a:r>
              <a:rPr lang="nl-BE" dirty="0" err="1" smtClean="0"/>
              <a:t>atún</a:t>
            </a:r>
            <a:r>
              <a:rPr lang="nl-BE" dirty="0" smtClean="0"/>
              <a:t> (de tonijn)</a:t>
            </a:r>
          </a:p>
          <a:p>
            <a:r>
              <a:rPr lang="nl-BE" dirty="0" smtClean="0"/>
              <a:t>El </a:t>
            </a:r>
            <a:r>
              <a:rPr lang="nl-BE" dirty="0" err="1" smtClean="0"/>
              <a:t>huevo</a:t>
            </a:r>
            <a:r>
              <a:rPr lang="nl-BE" dirty="0" smtClean="0"/>
              <a:t> duro (hardgekookt ei)</a:t>
            </a:r>
          </a:p>
          <a:p>
            <a:r>
              <a:rPr lang="nl-BE" dirty="0" smtClean="0"/>
              <a:t>La </a:t>
            </a:r>
            <a:r>
              <a:rPr lang="nl-BE" dirty="0" err="1" smtClean="0"/>
              <a:t>mayonesa</a:t>
            </a:r>
            <a:endParaRPr lang="nl-BE" dirty="0" smtClean="0"/>
          </a:p>
          <a:p>
            <a:r>
              <a:rPr lang="nl-BE" dirty="0" smtClean="0"/>
              <a:t>Los </a:t>
            </a:r>
            <a:r>
              <a:rPr lang="nl-BE" dirty="0" err="1" smtClean="0"/>
              <a:t>guisantes</a:t>
            </a:r>
            <a:r>
              <a:rPr lang="nl-BE" dirty="0" smtClean="0"/>
              <a:t> (erwten)   </a:t>
            </a:r>
          </a:p>
          <a:p>
            <a:r>
              <a:rPr lang="nl-BE" dirty="0" smtClean="0"/>
              <a:t>(la </a:t>
            </a:r>
            <a:r>
              <a:rPr lang="nl-BE" dirty="0" err="1" smtClean="0"/>
              <a:t>judía</a:t>
            </a:r>
            <a:r>
              <a:rPr lang="nl-BE" dirty="0" smtClean="0"/>
              <a:t> </a:t>
            </a:r>
            <a:r>
              <a:rPr lang="nl-BE" dirty="0" err="1" smtClean="0"/>
              <a:t>verde</a:t>
            </a:r>
            <a:r>
              <a:rPr lang="nl-BE" dirty="0" smtClean="0"/>
              <a:t>: groene boon)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170" name="Picture 2" descr="http://blogs.educared.org/certameninternacional/182/files/2010/03/tortilla_franc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739079" cy="47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146" name="Picture 2" descr="http://www.elclubdigital.com/foro/attachment.php?attachmentid=132088&amp;d=1201446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620000" cy="513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8434" name="Picture 2" descr="http://geology.com/world/macedonia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6429375" cy="547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http://www.laylita.com/recipes/wp-content/uploads/2009/03/crema-catalan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500143" cy="50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Cataluña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098" name="Picture 2" descr="http://upload.wikimedia.org/wikipedia/commons/f/f6/Localizaci%C3%B3n_Catalu%C3%B1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229824" cy="52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2530" name="Picture 2" descr="http://thumbs.ifood.tv/files/images/food/tortilla-espanola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384000" cy="478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1506" name="Picture 2" descr="http://www.maschef.com/wp-content/uploads/2009/12/cafe-irlan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4386141" cy="57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95</Words>
  <Application>Microsoft Office PowerPoint</Application>
  <PresentationFormat>Diavoorstelling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  lleva: patatas/guisantes/zanahoria/ pimiento/ atún/ huevo duro / mayonesa</vt:lpstr>
      <vt:lpstr>Dia 2</vt:lpstr>
      <vt:lpstr>Dia 3</vt:lpstr>
      <vt:lpstr>Dia 4</vt:lpstr>
      <vt:lpstr>Dia 5</vt:lpstr>
      <vt:lpstr>Dia 6</vt:lpstr>
      <vt:lpstr>Cataluña</vt:lpstr>
      <vt:lpstr>Dia 8</vt:lpstr>
      <vt:lpstr>Dia 9</vt:lpstr>
      <vt:lpstr>Dia 10</vt:lpstr>
      <vt:lpstr>Dia 11</vt:lpstr>
      <vt:lpstr>Tarta de Santiago</vt:lpstr>
      <vt:lpstr>Dia 13</vt:lpstr>
      <vt:lpstr>Dia 14</vt:lpstr>
      <vt:lpstr>Arroz a la cubana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lleva: patatas/guisantes/zanahoria/ pimiento/ atún/ huevo duro / mayonesa</dc:title>
  <dc:creator>Peetje</dc:creator>
  <cp:lastModifiedBy>Johan</cp:lastModifiedBy>
  <cp:revision>6</cp:revision>
  <dcterms:created xsi:type="dcterms:W3CDTF">2011-11-16T11:00:20Z</dcterms:created>
  <dcterms:modified xsi:type="dcterms:W3CDTF">2015-12-15T09:06:36Z</dcterms:modified>
</cp:coreProperties>
</file>