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F9B5-E6CC-432B-A69A-904A4D3E49D2}" type="datetimeFigureOut">
              <a:rPr lang="nl-BE" smtClean="0"/>
              <a:t>27/03/2018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56D78-7F72-4028-B957-0407ECCAB93C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nl-BE" dirty="0" err="1"/>
              <a:t>Un</a:t>
            </a:r>
            <a:r>
              <a:rPr lang="nl-BE" dirty="0"/>
              <a:t> cheque </a:t>
            </a:r>
            <a:r>
              <a:rPr lang="nl-BE" dirty="0" err="1"/>
              <a:t>regalo</a:t>
            </a:r>
            <a:r>
              <a:rPr lang="nl-BE" dirty="0"/>
              <a:t> en el </a:t>
            </a:r>
            <a:r>
              <a:rPr lang="nl-BE" dirty="0" err="1"/>
              <a:t>centro</a:t>
            </a:r>
            <a:r>
              <a:rPr lang="nl-BE" dirty="0"/>
              <a:t> de </a:t>
            </a:r>
            <a:r>
              <a:rPr lang="nl-BE" dirty="0" err="1"/>
              <a:t>salud</a:t>
            </a:r>
            <a:r>
              <a:rPr lang="nl-BE" dirty="0"/>
              <a:t> y </a:t>
            </a:r>
            <a:r>
              <a:rPr lang="nl-BE" dirty="0" err="1"/>
              <a:t>belleza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098" name="Picture 2" descr="http://images04.olx.com.ar/ui/4/95/87/72158887_1-CENTRO-DE-BELLEZA-INTEGRAL-Cen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5953125" cy="4467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     Yo </a:t>
            </a:r>
            <a:r>
              <a:rPr lang="nl-BE" dirty="0" err="1"/>
              <a:t>prefiero</a:t>
            </a:r>
            <a:r>
              <a:rPr lang="nl-BE"/>
              <a:t>….</a:t>
            </a:r>
            <a:br>
              <a:rPr lang="nl-BE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Tratamiento</a:t>
            </a:r>
            <a:r>
              <a:rPr lang="nl-BE" dirty="0"/>
              <a:t> </a:t>
            </a:r>
            <a:r>
              <a:rPr lang="nl-BE" dirty="0" err="1"/>
              <a:t>con</a:t>
            </a:r>
            <a:r>
              <a:rPr lang="nl-BE" dirty="0"/>
              <a:t> </a:t>
            </a:r>
            <a:r>
              <a:rPr lang="nl-BE" dirty="0" err="1"/>
              <a:t>piedras</a:t>
            </a:r>
            <a:r>
              <a:rPr lang="nl-BE" dirty="0"/>
              <a:t> </a:t>
            </a:r>
            <a:r>
              <a:rPr lang="nl-BE" dirty="0" err="1"/>
              <a:t>calientes</a:t>
            </a:r>
            <a:endParaRPr lang="nl-BE" dirty="0"/>
          </a:p>
          <a:p>
            <a:r>
              <a:rPr lang="nl-BE" dirty="0"/>
              <a:t>La </a:t>
            </a:r>
            <a:r>
              <a:rPr lang="nl-BE" dirty="0" err="1"/>
              <a:t>acupuntura</a:t>
            </a:r>
            <a:r>
              <a:rPr lang="nl-BE" dirty="0"/>
              <a:t> en la </a:t>
            </a:r>
            <a:r>
              <a:rPr lang="nl-BE" dirty="0" err="1"/>
              <a:t>oreja</a:t>
            </a:r>
            <a:endParaRPr lang="nl-BE" dirty="0"/>
          </a:p>
          <a:p>
            <a:r>
              <a:rPr lang="nl-BE" dirty="0" err="1"/>
              <a:t>Tratamientos</a:t>
            </a:r>
            <a:r>
              <a:rPr lang="nl-BE" dirty="0"/>
              <a:t> </a:t>
            </a:r>
            <a:r>
              <a:rPr lang="nl-BE" dirty="0" err="1"/>
              <a:t>con</a:t>
            </a:r>
            <a:r>
              <a:rPr lang="nl-BE" dirty="0"/>
              <a:t> chocolate</a:t>
            </a:r>
          </a:p>
          <a:p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masaje</a:t>
            </a:r>
            <a:r>
              <a:rPr lang="nl-BE" dirty="0"/>
              <a:t> de las </a:t>
            </a:r>
            <a:r>
              <a:rPr lang="nl-BE" dirty="0" err="1"/>
              <a:t>piernas</a:t>
            </a:r>
            <a:endParaRPr lang="nl-BE" dirty="0"/>
          </a:p>
          <a:p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máscara</a:t>
            </a:r>
            <a:r>
              <a:rPr lang="nl-BE" dirty="0"/>
              <a:t> </a:t>
            </a:r>
            <a:r>
              <a:rPr lang="nl-BE" dirty="0" err="1"/>
              <a:t>con</a:t>
            </a:r>
            <a:r>
              <a:rPr lang="nl-BE" dirty="0"/>
              <a:t> productos </a:t>
            </a:r>
            <a:r>
              <a:rPr lang="nl-BE" dirty="0" err="1"/>
              <a:t>naturales</a:t>
            </a:r>
            <a:endParaRPr lang="nl-BE" dirty="0"/>
          </a:p>
          <a:p>
            <a:r>
              <a:rPr lang="nl-BE" dirty="0"/>
              <a:t>La </a:t>
            </a:r>
            <a:r>
              <a:rPr lang="nl-BE" dirty="0" err="1"/>
              <a:t>reflexoterapia</a:t>
            </a:r>
            <a:r>
              <a:rPr lang="nl-BE" dirty="0"/>
              <a:t>: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masaje</a:t>
            </a:r>
            <a:r>
              <a:rPr lang="nl-BE" dirty="0"/>
              <a:t> de los pies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http://static.helektron.com/wp-content/uploads/2008/07/cuerpo-hum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000"/>
            <a:ext cx="6804000" cy="68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</Words>
  <Application>Microsoft Office PowerPoint</Application>
  <PresentationFormat>Diavoorstelling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Un cheque regalo en el centro de salud y belleza</vt:lpstr>
      <vt:lpstr>     Yo prefiero….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cheque regalo en el centro de salud y belleza</dc:title>
  <dc:creator>Peetje</dc:creator>
  <cp:lastModifiedBy>Petra Maqueda</cp:lastModifiedBy>
  <cp:revision>5</cp:revision>
  <dcterms:created xsi:type="dcterms:W3CDTF">2012-03-22T15:32:57Z</dcterms:created>
  <dcterms:modified xsi:type="dcterms:W3CDTF">2018-03-27T13:57:18Z</dcterms:modified>
</cp:coreProperties>
</file>