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60" r:id="rId9"/>
    <p:sldId id="270" r:id="rId10"/>
    <p:sldId id="261" r:id="rId11"/>
    <p:sldId id="262" r:id="rId12"/>
    <p:sldId id="264" r:id="rId13"/>
    <p:sldId id="266" r:id="rId14"/>
    <p:sldId id="265" r:id="rId15"/>
    <p:sldId id="263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7DFCC-7EA9-4EA3-853E-40568A148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E1CB43D-76D5-490A-9DCD-6AFCAC298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46070C-5EC9-4CCE-AC71-C118CB6F6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96-2366-4635-BE69-57B8F1CB0024}" type="datetimeFigureOut">
              <a:rPr lang="nl-NL" smtClean="0"/>
              <a:t>24-4-2018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0E47C6-E855-47F4-8BDA-BE98CC290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302F1B-169B-4F6A-B282-0EBE13CE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97AD-E3C1-498E-8297-DF11F02F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103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9DDFA-6FE1-4D55-997A-682B92309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8669173-4DE0-4E62-8FBA-B41634E0B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694CA1-7AC3-4A0E-9161-37ADCE8D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96-2366-4635-BE69-57B8F1CB0024}" type="datetimeFigureOut">
              <a:rPr lang="nl-NL" smtClean="0"/>
              <a:t>24-4-2018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4205CF-F432-4922-9448-EB9D7CA26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DF9226-7491-4B9E-B7D5-D026A1B7E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97AD-E3C1-498E-8297-DF11F02F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640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CE0FA33-D773-44D0-93A6-05DA374B3D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B385F65-7517-4A84-AFA8-1354C9A35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C84EC3-BB95-41F1-A0FC-4E6325DF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96-2366-4635-BE69-57B8F1CB0024}" type="datetimeFigureOut">
              <a:rPr lang="nl-NL" smtClean="0"/>
              <a:t>24-4-2018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342C83-5086-4A02-B644-59260159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B764A1-2D1E-48D0-9238-3639D580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97AD-E3C1-498E-8297-DF11F02F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518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57DDF7-F5E2-4256-A25B-1AA09DDA7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B1C11E-2B0A-4E74-84EB-E79D886A1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90E7F-DD36-4454-A042-70E7FC66B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96-2366-4635-BE69-57B8F1CB0024}" type="datetimeFigureOut">
              <a:rPr lang="nl-NL" smtClean="0"/>
              <a:t>24-4-2018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905D74-CB3F-4BDF-A0AD-B0ADFDB4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1436E7-BF0B-4186-9AA9-D4AA785F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97AD-E3C1-498E-8297-DF11F02F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95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0B106-0289-4367-8B6A-C1C4BD9D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74574C-7833-45FF-BA0C-8207A3CA2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F759B8-8A10-4E35-87E0-DB02071FE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96-2366-4635-BE69-57B8F1CB0024}" type="datetimeFigureOut">
              <a:rPr lang="nl-NL" smtClean="0"/>
              <a:t>24-4-2018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A1F6F-783F-48D6-9211-5E7050709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B32542-07C2-463C-91ED-E6A08561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97AD-E3C1-498E-8297-DF11F02F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138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88F320-3273-44C6-948D-E59C5A945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5FB460-7E44-4540-B8D6-5171CB740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EFC9E7D-8174-4EA6-A01A-0FB9BF5FA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A8B3A75-1CCB-4770-8BCD-B2977D6C2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96-2366-4635-BE69-57B8F1CB0024}" type="datetimeFigureOut">
              <a:rPr lang="nl-NL" smtClean="0"/>
              <a:t>24-4-2018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C1D3A3-6777-4AF8-8328-923317C58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F63EECD-ACF5-4B28-84BB-68C784754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97AD-E3C1-498E-8297-DF11F02F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80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446726-C64B-4097-B93F-267A49139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8BCDB1-EF22-405E-91E2-3963A8455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29BBAC-8C4F-49E9-94DF-6C6BF17F1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32B927C-2FA6-41B3-A9EC-C3553417F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23CD9BF-6C97-4062-9E96-7FC07FE39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9122BDE-2545-4FDB-AB32-0BD40F3BA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96-2366-4635-BE69-57B8F1CB0024}" type="datetimeFigureOut">
              <a:rPr lang="nl-NL" smtClean="0"/>
              <a:t>24-4-2018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F0EC624-B2C1-453B-8EDF-427FBF97D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4CB2E80-A5A8-48FA-88FF-4E98D97D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97AD-E3C1-498E-8297-DF11F02F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77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438D7-3658-4E9C-A796-669DEE14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A2F9DF1-C027-4DB9-BA69-B389E9D1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96-2366-4635-BE69-57B8F1CB0024}" type="datetimeFigureOut">
              <a:rPr lang="nl-NL" smtClean="0"/>
              <a:t>24-4-2018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574752B-40F3-4083-8DDB-6B9B3863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1686073-CCAA-4BCA-A62C-EB61142C3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97AD-E3C1-498E-8297-DF11F02F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02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DC237EB-8828-4723-9E6B-808603D5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96-2366-4635-BE69-57B8F1CB0024}" type="datetimeFigureOut">
              <a:rPr lang="nl-NL" smtClean="0"/>
              <a:t>24-4-2018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758F337-D4E2-45AB-8BD0-C47F45EB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79C9CC-DB65-4C38-8AC0-3B9275DF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97AD-E3C1-498E-8297-DF11F02F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158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D2AFA-08ED-4B46-8F72-7DF488429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4F2647-1566-4511-9416-529742D29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E334C19-1A26-4CFB-B247-46B7E3B15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AFAE98-033A-4079-A321-FA0BDA1C8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96-2366-4635-BE69-57B8F1CB0024}" type="datetimeFigureOut">
              <a:rPr lang="nl-NL" smtClean="0"/>
              <a:t>24-4-2018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D5654CF-1747-473F-BBB7-26FFFE9FB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B14EE6A-862D-4E02-A967-9051CFF7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97AD-E3C1-498E-8297-DF11F02F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858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50945-9B52-421F-8C74-9B668B7A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FAAD2AC-1EA1-4D0F-A4BD-4099058DB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CB2762F-005A-468E-8045-2F36CBBD2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C211F2F-93BB-4F9F-9B1C-C105629DB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CC96-2366-4635-BE69-57B8F1CB0024}" type="datetimeFigureOut">
              <a:rPr lang="nl-NL" smtClean="0"/>
              <a:t>24-4-2018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10029A-769E-4F2B-A3B2-F3BE5B312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CE71ADD-A165-46DA-9335-5C131583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E97AD-E3C1-498E-8297-DF11F02F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854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027AC51-B234-4092-BBCF-D687E0D57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F294B7-D81D-4A8A-B312-458B463C4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CE9F9B-C6B3-4BB2-B7E6-42704B902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ACC96-2366-4635-BE69-57B8F1CB0024}" type="datetimeFigureOut">
              <a:rPr lang="nl-NL" smtClean="0"/>
              <a:t>24-4-2018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DA608E-A0B2-4B51-A3E5-03A8C50A9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1B664E-80E8-4AE0-9819-37A7C2D83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E97AD-E3C1-498E-8297-DF11F02F1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28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F7E8D1-D133-4714-A9D8-544442F4A6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71E66BA-358B-47E5-825C-862C88810F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452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84831-B456-431B-91FC-3FAB4CC3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BD27E9-E336-4DBE-8149-D79D075A9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E9615A5-0728-48A1-BF30-47ED079442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0" t="41871" r="49242" b="8035"/>
          <a:stretch/>
        </p:blipFill>
        <p:spPr>
          <a:xfrm>
            <a:off x="1802128" y="365125"/>
            <a:ext cx="7719061" cy="5880644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DCB5E85-C67E-4F80-8074-AFE3285E64A5}"/>
              </a:ext>
            </a:extLst>
          </p:cNvPr>
          <p:cNvSpPr/>
          <p:nvPr/>
        </p:nvSpPr>
        <p:spPr>
          <a:xfrm>
            <a:off x="2045970" y="777240"/>
            <a:ext cx="1062990" cy="4000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5208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B57FE-57CC-4467-BEB8-3660D14B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A8BF8E-7DBE-469E-9488-A439BFBD0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A916E66-AA75-4D94-9B62-4F7DD733A6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75" t="40568" r="12461" b="9338"/>
          <a:stretch/>
        </p:blipFill>
        <p:spPr>
          <a:xfrm>
            <a:off x="2297430" y="445770"/>
            <a:ext cx="7178040" cy="5590157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2155200B-9A96-4D1D-A74E-F83A65935D2D}"/>
              </a:ext>
            </a:extLst>
          </p:cNvPr>
          <p:cNvSpPr/>
          <p:nvPr/>
        </p:nvSpPr>
        <p:spPr>
          <a:xfrm>
            <a:off x="2560320" y="1051560"/>
            <a:ext cx="765810" cy="354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757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84831-B456-431B-91FC-3FAB4CC3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BD27E9-E336-4DBE-8149-D79D075A9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E9615A5-0728-48A1-BF30-47ED079442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90" t="41871" r="49242" b="8035"/>
          <a:stretch/>
        </p:blipFill>
        <p:spPr>
          <a:xfrm>
            <a:off x="959286" y="373697"/>
            <a:ext cx="5304489" cy="404114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DCB5E85-C67E-4F80-8074-AFE3285E64A5}"/>
              </a:ext>
            </a:extLst>
          </p:cNvPr>
          <p:cNvSpPr/>
          <p:nvPr/>
        </p:nvSpPr>
        <p:spPr>
          <a:xfrm>
            <a:off x="1230628" y="681037"/>
            <a:ext cx="1062990" cy="4000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1C3BA31-CE07-4ED6-8574-5154DFF7CF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75" t="40568" r="12461" b="9338"/>
          <a:stretch/>
        </p:blipFill>
        <p:spPr>
          <a:xfrm>
            <a:off x="6170397" y="2045901"/>
            <a:ext cx="5304489" cy="4131062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0F714CA8-7E01-4582-973F-1598A272F800}"/>
              </a:ext>
            </a:extLst>
          </p:cNvPr>
          <p:cNvSpPr/>
          <p:nvPr/>
        </p:nvSpPr>
        <p:spPr>
          <a:xfrm>
            <a:off x="6263775" y="2394267"/>
            <a:ext cx="779963" cy="377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157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8C84-13D1-4FE4-ADAC-C94E56E76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0308C2-A22C-490D-82DC-605FB282B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Ya no / todavÃ­a &lt;ul&gt;&lt;li&gt;- Yo antes llevaba el pelo corto. Ahora  ya no  llevo el pelo corto, lo llevo largo. &lt;/li&gt;&lt;/ul&gt;&lt;ul...">
            <a:extLst>
              <a:ext uri="{FF2B5EF4-FFF2-40B4-BE49-F238E27FC236}">
                <a16:creationId xmlns:a16="http://schemas.microsoft.com/office/drawing/2014/main" id="{F059AA07-02A7-472F-9D6E-70C4617E5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365125"/>
            <a:ext cx="7834312" cy="587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180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B57FE-57CC-4467-BEB8-3660D14B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A8BF8E-7DBE-469E-9488-A439BFBD0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947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E2497-4EE4-42D8-902B-CA9B8DF1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E1D6E7-0DA0-48BB-81F6-ADEF4C895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83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1AD16E-3411-46EE-BF8B-08604240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3D7681-E78B-430D-9F29-D6816750C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82ABEB1-FB18-4810-84F7-5FD7A0B467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711" t="31241" r="2851" b="30615"/>
          <a:stretch/>
        </p:blipFill>
        <p:spPr>
          <a:xfrm>
            <a:off x="1828800" y="-226680"/>
            <a:ext cx="7343775" cy="671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8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D54613-7ED1-4C2B-8C23-CD40973D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57A9F8-50D2-4F14-A193-4545648EA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://galiciacalidade.gal/assets/img/empresas/logo/200/Mondariz200.jpg">
            <a:extLst>
              <a:ext uri="{FF2B5EF4-FFF2-40B4-BE49-F238E27FC236}">
                <a16:creationId xmlns:a16="http://schemas.microsoft.com/office/drawing/2014/main" id="{9A2AC0B6-F20B-445A-BFC2-49346CD24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1426369"/>
            <a:ext cx="4005262" cy="40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324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8206DA-B163-40C5-9AFA-BF0887C6F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2F71A7-E887-4360-A816-BD2BF02A6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Afbeeldingsresultaat voor imperfecto">
            <a:extLst>
              <a:ext uri="{FF2B5EF4-FFF2-40B4-BE49-F238E27FC236}">
                <a16:creationId xmlns:a16="http://schemas.microsoft.com/office/drawing/2014/main" id="{C7E2BD12-344D-44C4-9575-4E0849095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61434"/>
            <a:ext cx="8615361" cy="575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06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EC8F01-581B-4EED-B19F-5F78FFEB8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formar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33D08A-7ADA-4267-912A-85E50AEA6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(yo) canto			</a:t>
            </a:r>
            <a:r>
              <a:rPr lang="nl-BE" dirty="0">
                <a:sym typeface="Wingdings" panose="05000000000000000000" pitchFamily="2" charset="2"/>
              </a:rPr>
              <a:t></a:t>
            </a:r>
          </a:p>
          <a:p>
            <a:r>
              <a:rPr lang="nl-BE" dirty="0">
                <a:sym typeface="Wingdings" panose="05000000000000000000" pitchFamily="2" charset="2"/>
              </a:rPr>
              <a:t>(yo) </a:t>
            </a:r>
            <a:r>
              <a:rPr lang="nl-BE" dirty="0" err="1">
                <a:sym typeface="Wingdings" panose="05000000000000000000" pitchFamily="2" charset="2"/>
              </a:rPr>
              <a:t>bebo</a:t>
            </a:r>
            <a:r>
              <a:rPr lang="nl-BE" dirty="0">
                <a:sym typeface="Wingdings" panose="05000000000000000000" pitchFamily="2" charset="2"/>
              </a:rPr>
              <a:t>			</a:t>
            </a:r>
          </a:p>
          <a:p>
            <a:r>
              <a:rPr lang="nl-BE" dirty="0">
                <a:sym typeface="Wingdings" panose="05000000000000000000" pitchFamily="2" charset="2"/>
              </a:rPr>
              <a:t>(yo) vivo			 </a:t>
            </a:r>
          </a:p>
          <a:p>
            <a:r>
              <a:rPr lang="nl-BE" dirty="0">
                <a:sym typeface="Wingdings" panose="05000000000000000000" pitchFamily="2" charset="2"/>
              </a:rPr>
              <a:t>(yo) </a:t>
            </a:r>
            <a:r>
              <a:rPr lang="nl-BE" dirty="0" err="1">
                <a:sym typeface="Wingdings" panose="05000000000000000000" pitchFamily="2" charset="2"/>
              </a:rPr>
              <a:t>llevo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una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camisa</a:t>
            </a:r>
            <a:r>
              <a:rPr lang="nl-BE" dirty="0">
                <a:sym typeface="Wingdings" panose="05000000000000000000" pitchFamily="2" charset="2"/>
              </a:rPr>
              <a:t>	 </a:t>
            </a:r>
          </a:p>
          <a:p>
            <a:r>
              <a:rPr lang="nl-BE" dirty="0">
                <a:sym typeface="Wingdings" panose="05000000000000000000" pitchFamily="2" charset="2"/>
              </a:rPr>
              <a:t>(Tú) </a:t>
            </a:r>
            <a:r>
              <a:rPr lang="nl-BE" dirty="0" err="1">
                <a:sym typeface="Wingdings" panose="05000000000000000000" pitchFamily="2" charset="2"/>
              </a:rPr>
              <a:t>bailas</a:t>
            </a:r>
            <a:r>
              <a:rPr lang="nl-BE" dirty="0">
                <a:sym typeface="Wingdings" panose="05000000000000000000" pitchFamily="2" charset="2"/>
              </a:rPr>
              <a:t>			</a:t>
            </a:r>
          </a:p>
          <a:p>
            <a:r>
              <a:rPr lang="nl-BE" dirty="0">
                <a:sym typeface="Wingdings" panose="05000000000000000000" pitchFamily="2" charset="2"/>
              </a:rPr>
              <a:t>(tú) </a:t>
            </a:r>
            <a:r>
              <a:rPr lang="nl-BE" dirty="0" err="1">
                <a:sym typeface="Wingdings" panose="05000000000000000000" pitchFamily="2" charset="2"/>
              </a:rPr>
              <a:t>llamas</a:t>
            </a:r>
            <a:r>
              <a:rPr lang="nl-BE" dirty="0">
                <a:sym typeface="Wingdings" panose="05000000000000000000" pitchFamily="2" charset="2"/>
              </a:rPr>
              <a:t>			</a:t>
            </a:r>
          </a:p>
          <a:p>
            <a:r>
              <a:rPr lang="nl-BE" dirty="0">
                <a:sym typeface="Wingdings" panose="05000000000000000000" pitchFamily="2" charset="2"/>
              </a:rPr>
              <a:t>(él) </a:t>
            </a:r>
            <a:r>
              <a:rPr lang="nl-BE" dirty="0" err="1">
                <a:sym typeface="Wingdings" panose="05000000000000000000" pitchFamily="2" charset="2"/>
              </a:rPr>
              <a:t>toca</a:t>
            </a:r>
            <a:r>
              <a:rPr lang="nl-BE" dirty="0">
                <a:sym typeface="Wingdings" panose="05000000000000000000" pitchFamily="2" charset="2"/>
              </a:rPr>
              <a:t> la </a:t>
            </a:r>
            <a:r>
              <a:rPr lang="nl-BE" dirty="0" err="1">
                <a:sym typeface="Wingdings" panose="05000000000000000000" pitchFamily="2" charset="2"/>
              </a:rPr>
              <a:t>guitarra</a:t>
            </a:r>
            <a:r>
              <a:rPr lang="nl-BE" dirty="0">
                <a:sym typeface="Wingdings" panose="05000000000000000000" pitchFamily="2" charset="2"/>
              </a:rPr>
              <a:t>	</a:t>
            </a:r>
          </a:p>
          <a:p>
            <a:r>
              <a:rPr lang="nl-BE" dirty="0">
                <a:sym typeface="Wingdings" panose="05000000000000000000" pitchFamily="2" charset="2"/>
              </a:rPr>
              <a:t>(</a:t>
            </a:r>
            <a:r>
              <a:rPr lang="nl-BE" dirty="0" err="1">
                <a:sym typeface="Wingdings" panose="05000000000000000000" pitchFamily="2" charset="2"/>
              </a:rPr>
              <a:t>ella</a:t>
            </a:r>
            <a:r>
              <a:rPr lang="nl-BE" dirty="0">
                <a:sym typeface="Wingdings" panose="05000000000000000000" pitchFamily="2" charset="2"/>
              </a:rPr>
              <a:t>) </a:t>
            </a:r>
            <a:r>
              <a:rPr lang="nl-BE" dirty="0" err="1">
                <a:sym typeface="Wingdings" panose="05000000000000000000" pitchFamily="2" charset="2"/>
              </a:rPr>
              <a:t>baila</a:t>
            </a:r>
            <a:r>
              <a:rPr lang="nl-BE" dirty="0">
                <a:sym typeface="Wingdings" panose="05000000000000000000" pitchFamily="2" charset="2"/>
              </a:rPr>
              <a:t> salsa		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1191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D4C5-05D3-45BD-A58F-94C7A170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58C6E4-1D14-4CBB-95B4-8B5874270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(</a:t>
            </a:r>
            <a:r>
              <a:rPr lang="nl-BE" dirty="0" err="1"/>
              <a:t>nosotros</a:t>
            </a:r>
            <a:r>
              <a:rPr lang="nl-BE" dirty="0"/>
              <a:t>) </a:t>
            </a:r>
            <a:r>
              <a:rPr lang="nl-BE" dirty="0" err="1"/>
              <a:t>vivimos</a:t>
            </a:r>
            <a:r>
              <a:rPr lang="nl-BE" dirty="0"/>
              <a:t>	</a:t>
            </a:r>
            <a:r>
              <a:rPr lang="nl-BE" dirty="0">
                <a:sym typeface="Wingdings" panose="05000000000000000000" pitchFamily="2" charset="2"/>
              </a:rPr>
              <a:t></a:t>
            </a:r>
          </a:p>
          <a:p>
            <a:r>
              <a:rPr lang="nl-BE" dirty="0">
                <a:sym typeface="Wingdings" panose="05000000000000000000" pitchFamily="2" charset="2"/>
              </a:rPr>
              <a:t>(</a:t>
            </a:r>
            <a:r>
              <a:rPr lang="nl-BE" dirty="0" err="1">
                <a:sym typeface="Wingdings" panose="05000000000000000000" pitchFamily="2" charset="2"/>
              </a:rPr>
              <a:t>nosotros</a:t>
            </a:r>
            <a:r>
              <a:rPr lang="nl-BE" dirty="0">
                <a:sym typeface="Wingdings" panose="05000000000000000000" pitchFamily="2" charset="2"/>
              </a:rPr>
              <a:t>)	</a:t>
            </a:r>
            <a:r>
              <a:rPr lang="nl-BE" dirty="0" err="1">
                <a:sym typeface="Wingdings" panose="05000000000000000000" pitchFamily="2" charset="2"/>
              </a:rPr>
              <a:t>bebemos</a:t>
            </a:r>
            <a:r>
              <a:rPr lang="nl-BE" dirty="0">
                <a:sym typeface="Wingdings" panose="05000000000000000000" pitchFamily="2" charset="2"/>
              </a:rPr>
              <a:t>	</a:t>
            </a:r>
          </a:p>
          <a:p>
            <a:r>
              <a:rPr lang="nl-BE" dirty="0">
                <a:sym typeface="Wingdings" panose="05000000000000000000" pitchFamily="2" charset="2"/>
              </a:rPr>
              <a:t>(</a:t>
            </a:r>
            <a:r>
              <a:rPr lang="nl-BE" dirty="0" err="1">
                <a:sym typeface="Wingdings" panose="05000000000000000000" pitchFamily="2" charset="2"/>
              </a:rPr>
              <a:t>vosotros</a:t>
            </a:r>
            <a:r>
              <a:rPr lang="nl-BE" dirty="0">
                <a:sym typeface="Wingdings" panose="05000000000000000000" pitchFamily="2" charset="2"/>
              </a:rPr>
              <a:t>)  </a:t>
            </a:r>
            <a:r>
              <a:rPr lang="nl-BE" dirty="0" err="1">
                <a:sym typeface="Wingdings" panose="05000000000000000000" pitchFamily="2" charset="2"/>
              </a:rPr>
              <a:t>Coméis</a:t>
            </a:r>
            <a:r>
              <a:rPr lang="nl-BE" dirty="0">
                <a:sym typeface="Wingdings" panose="05000000000000000000" pitchFamily="2" charset="2"/>
              </a:rPr>
              <a:t>	</a:t>
            </a:r>
          </a:p>
          <a:p>
            <a:r>
              <a:rPr lang="nl-BE" dirty="0">
                <a:sym typeface="Wingdings" panose="05000000000000000000" pitchFamily="2" charset="2"/>
              </a:rPr>
              <a:t>(</a:t>
            </a:r>
            <a:r>
              <a:rPr lang="nl-BE" dirty="0" err="1">
                <a:sym typeface="Wingdings" panose="05000000000000000000" pitchFamily="2" charset="2"/>
              </a:rPr>
              <a:t>ellos</a:t>
            </a:r>
            <a:r>
              <a:rPr lang="nl-BE" dirty="0">
                <a:sym typeface="Wingdings" panose="05000000000000000000" pitchFamily="2" charset="2"/>
              </a:rPr>
              <a:t>) </a:t>
            </a:r>
            <a:r>
              <a:rPr lang="nl-BE" dirty="0" err="1">
                <a:sym typeface="Wingdings" panose="05000000000000000000" pitchFamily="2" charset="2"/>
              </a:rPr>
              <a:t>nadan</a:t>
            </a:r>
            <a:r>
              <a:rPr lang="nl-BE" dirty="0">
                <a:sym typeface="Wingdings" panose="05000000000000000000" pitchFamily="2" charset="2"/>
              </a:rPr>
              <a:t>		</a:t>
            </a:r>
          </a:p>
          <a:p>
            <a:r>
              <a:rPr lang="nl-BE" dirty="0">
                <a:sym typeface="Wingdings" panose="05000000000000000000" pitchFamily="2" charset="2"/>
              </a:rPr>
              <a:t>(</a:t>
            </a:r>
            <a:r>
              <a:rPr lang="nl-BE" dirty="0" err="1">
                <a:sym typeface="Wingdings" panose="05000000000000000000" pitchFamily="2" charset="2"/>
              </a:rPr>
              <a:t>ellas</a:t>
            </a:r>
            <a:r>
              <a:rPr lang="nl-BE" dirty="0">
                <a:sym typeface="Wingdings" panose="05000000000000000000" pitchFamily="2" charset="2"/>
              </a:rPr>
              <a:t>)  </a:t>
            </a:r>
            <a:r>
              <a:rPr lang="nl-BE" dirty="0" err="1">
                <a:sym typeface="Wingdings" panose="05000000000000000000" pitchFamily="2" charset="2"/>
              </a:rPr>
              <a:t>hablan</a:t>
            </a:r>
            <a:r>
              <a:rPr lang="nl-BE" dirty="0">
                <a:sym typeface="Wingdings" panose="05000000000000000000" pitchFamily="2" charset="2"/>
              </a:rPr>
              <a:t>		</a:t>
            </a:r>
          </a:p>
          <a:p>
            <a:r>
              <a:rPr lang="nl-BE" dirty="0">
                <a:sym typeface="Wingdings" panose="05000000000000000000" pitchFamily="2" charset="2"/>
              </a:rPr>
              <a:t>(</a:t>
            </a:r>
            <a:r>
              <a:rPr lang="nl-BE" dirty="0" err="1">
                <a:sym typeface="Wingdings" panose="05000000000000000000" pitchFamily="2" charset="2"/>
              </a:rPr>
              <a:t>ellas</a:t>
            </a:r>
            <a:r>
              <a:rPr lang="nl-BE" dirty="0">
                <a:sym typeface="Wingdings" panose="05000000000000000000" pitchFamily="2" charset="2"/>
              </a:rPr>
              <a:t>)  </a:t>
            </a:r>
            <a:r>
              <a:rPr lang="nl-BE" dirty="0" err="1">
                <a:sym typeface="Wingdings" panose="05000000000000000000" pitchFamily="2" charset="2"/>
              </a:rPr>
              <a:t>cocinan</a:t>
            </a:r>
            <a:r>
              <a:rPr lang="nl-BE" dirty="0">
                <a:sym typeface="Wingdings" panose="05000000000000000000" pitchFamily="2" charset="2"/>
              </a:rPr>
              <a:t>		</a:t>
            </a:r>
          </a:p>
          <a:p>
            <a:r>
              <a:rPr lang="nl-BE" dirty="0">
                <a:sym typeface="Wingdings" panose="05000000000000000000" pitchFamily="2" charset="2"/>
              </a:rPr>
              <a:t>(</a:t>
            </a:r>
            <a:r>
              <a:rPr lang="nl-BE" dirty="0" err="1">
                <a:sym typeface="Wingdings" panose="05000000000000000000" pitchFamily="2" charset="2"/>
              </a:rPr>
              <a:t>ellas</a:t>
            </a:r>
            <a:r>
              <a:rPr lang="nl-BE" dirty="0">
                <a:sym typeface="Wingdings" panose="05000000000000000000" pitchFamily="2" charset="2"/>
              </a:rPr>
              <a:t>) </a:t>
            </a:r>
            <a:r>
              <a:rPr lang="nl-BE" dirty="0" err="1">
                <a:sym typeface="Wingdings" panose="05000000000000000000" pitchFamily="2" charset="2"/>
              </a:rPr>
              <a:t>corren</a:t>
            </a:r>
            <a:r>
              <a:rPr lang="nl-BE" dirty="0">
                <a:sym typeface="Wingdings" panose="05000000000000000000" pitchFamily="2" charset="2"/>
              </a:rPr>
              <a:t>		</a:t>
            </a:r>
          </a:p>
          <a:p>
            <a:r>
              <a:rPr lang="nl-BE" dirty="0">
                <a:sym typeface="Wingdings" panose="05000000000000000000" pitchFamily="2" charset="2"/>
              </a:rPr>
              <a:t>(Marleen y Felipe) </a:t>
            </a:r>
            <a:r>
              <a:rPr lang="nl-BE" dirty="0" err="1">
                <a:sym typeface="Wingdings" panose="05000000000000000000" pitchFamily="2" charset="2"/>
              </a:rPr>
              <a:t>piden</a:t>
            </a:r>
            <a:r>
              <a:rPr lang="nl-BE" dirty="0">
                <a:sym typeface="Wingdings" panose="05000000000000000000" pitchFamily="2" charset="2"/>
              </a:rPr>
              <a:t> 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770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7729A-8A21-402A-BFF4-74157A9C0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Ojo</a:t>
            </a:r>
            <a:r>
              <a:rPr lang="nl-BE" dirty="0"/>
              <a:t> </a:t>
            </a:r>
            <a:r>
              <a:rPr lang="nl-BE" dirty="0" err="1"/>
              <a:t>ojo</a:t>
            </a:r>
            <a:r>
              <a:rPr lang="nl-BE" dirty="0"/>
              <a:t> </a:t>
            </a:r>
            <a:r>
              <a:rPr lang="nl-BE" dirty="0" err="1"/>
              <a:t>ojo</a:t>
            </a:r>
            <a:r>
              <a:rPr lang="nl-BE" dirty="0"/>
              <a:t> </a:t>
            </a:r>
            <a:r>
              <a:rPr lang="nl-BE" dirty="0" err="1"/>
              <a:t>ojo</a:t>
            </a:r>
            <a:r>
              <a:rPr lang="nl-BE" dirty="0"/>
              <a:t> </a:t>
            </a:r>
            <a:r>
              <a:rPr lang="nl-BE" dirty="0" err="1"/>
              <a:t>ojo</a:t>
            </a:r>
            <a:r>
              <a:rPr lang="nl-BE" dirty="0"/>
              <a:t> </a:t>
            </a:r>
            <a:r>
              <a:rPr lang="nl-BE" dirty="0" err="1"/>
              <a:t>ojo</a:t>
            </a:r>
            <a:r>
              <a:rPr lang="nl-BE" dirty="0"/>
              <a:t> </a:t>
            </a:r>
            <a:r>
              <a:rPr lang="nl-BE" dirty="0" err="1"/>
              <a:t>ojo</a:t>
            </a:r>
            <a:r>
              <a:rPr lang="nl-BE" dirty="0"/>
              <a:t> </a:t>
            </a:r>
            <a:r>
              <a:rPr lang="nl-BE" dirty="0" err="1"/>
              <a:t>ojo</a:t>
            </a:r>
            <a:r>
              <a:rPr lang="nl-BE" dirty="0"/>
              <a:t> </a:t>
            </a:r>
            <a:r>
              <a:rPr lang="nl-BE" dirty="0" err="1"/>
              <a:t>ojo</a:t>
            </a:r>
            <a:r>
              <a:rPr lang="nl-BE" dirty="0"/>
              <a:t> </a:t>
            </a:r>
            <a:r>
              <a:rPr lang="nl-BE" dirty="0" err="1"/>
              <a:t>ojo</a:t>
            </a:r>
            <a:r>
              <a:rPr lang="nl-BE" dirty="0"/>
              <a:t> </a:t>
            </a:r>
            <a:r>
              <a:rPr lang="nl-BE" dirty="0" err="1"/>
              <a:t>ojo</a:t>
            </a:r>
            <a:r>
              <a:rPr lang="nl-BE" dirty="0"/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721F70-4C4F-4938-8744-BBEE7C0ACD1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7200" dirty="0"/>
              <a:t>         </a:t>
            </a:r>
          </a:p>
          <a:p>
            <a:pPr marL="0" indent="0">
              <a:buNone/>
            </a:pPr>
            <a:r>
              <a:rPr lang="nl-BE" sz="7200" dirty="0"/>
              <a:t>           EXCEPCIONES</a:t>
            </a:r>
            <a:endParaRPr lang="nl-NL" sz="7200" dirty="0"/>
          </a:p>
        </p:txBody>
      </p:sp>
    </p:spTree>
    <p:extLst>
      <p:ext uri="{BB962C8B-B14F-4D97-AF65-F5344CB8AC3E}">
        <p14:creationId xmlns:p14="http://schemas.microsoft.com/office/powerpoint/2010/main" val="1671300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3CBBB0-5B60-41F7-9C41-AD3CC3D1C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BD4293-0935-411C-AF98-819FB3459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Afbeeldingsresultaat voor imperfecto">
            <a:extLst>
              <a:ext uri="{FF2B5EF4-FFF2-40B4-BE49-F238E27FC236}">
                <a16:creationId xmlns:a16="http://schemas.microsoft.com/office/drawing/2014/main" id="{7154590B-0C26-4A77-B57C-AA9F4BC9A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4" b="5839"/>
          <a:stretch/>
        </p:blipFill>
        <p:spPr bwMode="auto">
          <a:xfrm>
            <a:off x="838200" y="365125"/>
            <a:ext cx="1062176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95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408F3C-9CBF-4646-ADD8-375E9B93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highlight>
                  <a:srgbClr val="FFFF00"/>
                </a:highlight>
              </a:rPr>
              <a:t>Hay </a:t>
            </a:r>
            <a:r>
              <a:rPr lang="nl-BE" dirty="0"/>
              <a:t>: er is, er zijn  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>
                <a:highlight>
                  <a:srgbClr val="FFFF00"/>
                </a:highlight>
                <a:sym typeface="Wingdings" panose="05000000000000000000" pitchFamily="2" charset="2"/>
              </a:rPr>
              <a:t>HABÍA: er was, er waren</a:t>
            </a:r>
            <a:endParaRPr lang="nl-NL" dirty="0">
              <a:highlight>
                <a:srgbClr val="FFFF00"/>
              </a:highlight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D21B8A-F102-4D76-90B5-7CC6922E3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600" dirty="0"/>
              <a:t>Er was veel volk= </a:t>
            </a:r>
          </a:p>
          <a:p>
            <a:r>
              <a:rPr lang="nl-BE" sz="3600" dirty="0"/>
              <a:t>Er was een bar!</a:t>
            </a:r>
            <a:r>
              <a:rPr lang="nl-NL" sz="3600" dirty="0"/>
              <a:t>=</a:t>
            </a:r>
          </a:p>
          <a:p>
            <a:r>
              <a:rPr lang="nl-BE" sz="3600" dirty="0"/>
              <a:t>E</a:t>
            </a:r>
            <a:r>
              <a:rPr lang="nl-NL" sz="3600" dirty="0"/>
              <a:t>r waren ook kinderen =</a:t>
            </a:r>
          </a:p>
          <a:p>
            <a:r>
              <a:rPr lang="nl-BE" sz="3600" dirty="0"/>
              <a:t>E</a:t>
            </a:r>
            <a:r>
              <a:rPr lang="nl-NL" sz="3600" dirty="0"/>
              <a:t>r waren </a:t>
            </a:r>
            <a:r>
              <a:rPr lang="nl-NL" sz="3600" dirty="0" err="1"/>
              <a:t>tapa’s</a:t>
            </a:r>
            <a:r>
              <a:rPr lang="nl-NL" sz="3600" dirty="0"/>
              <a:t> en drankjes=</a:t>
            </a:r>
          </a:p>
          <a:p>
            <a:r>
              <a:rPr lang="nl-BE" sz="3600" dirty="0"/>
              <a:t>Er was een Spaanse gids= 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1256248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68</Words>
  <Application>Microsoft Office PowerPoint</Application>
  <PresentationFormat>Breedbeeld</PresentationFormat>
  <Paragraphs>26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formar</vt:lpstr>
      <vt:lpstr>PowerPoint-presentatie</vt:lpstr>
      <vt:lpstr>Ojo ojo ojo ojo ojo ojo ojo ojo ojo ojo ojo </vt:lpstr>
      <vt:lpstr>PowerPoint-presentatie</vt:lpstr>
      <vt:lpstr>Hay : er is, er zijn    HABÍA: er was, er waren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Petra Maqueda</dc:creator>
  <cp:lastModifiedBy>Petra Maqueda</cp:lastModifiedBy>
  <cp:revision>1</cp:revision>
  <dcterms:created xsi:type="dcterms:W3CDTF">2018-04-24T12:04:30Z</dcterms:created>
  <dcterms:modified xsi:type="dcterms:W3CDTF">2018-04-24T12:29:35Z</dcterms:modified>
</cp:coreProperties>
</file>