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3D14E9-95ED-4EBB-B42F-C7FFA196DE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113CAD2-8200-4CC5-B6DA-DFE93CB16E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96E97A6-CEB3-4B61-8F02-E20CF1513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D3A3-1C11-47FC-8AC7-CE7A6593F477}" type="datetimeFigureOut">
              <a:rPr lang="nl-BE" smtClean="0"/>
              <a:t>11/06/2018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7AFBD2E-5DB7-46B6-9EF7-9F256B4CA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93184B0-70E8-4066-8704-0985E86BD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82B9-7CA4-40E2-AB08-61B8D0B95A5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73361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873E80-D6EF-413B-8721-1158A152E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1CAB06F-49B7-4287-A9D5-0D7C52AB30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8D2A8AB-4F9B-4CA1-A075-FA66F6E22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D3A3-1C11-47FC-8AC7-CE7A6593F477}" type="datetimeFigureOut">
              <a:rPr lang="nl-BE" smtClean="0"/>
              <a:t>11/06/2018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BDBD9D3-1E6C-420B-94AF-0700FD39D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E12D2AA-8A39-4003-9331-C7C64EB33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82B9-7CA4-40E2-AB08-61B8D0B95A5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36533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FE7A970-804D-4D63-8477-859E5EF61F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51722FF-3C1A-4121-88EF-5E69763A28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B2CCBAC-121D-43F5-9599-31B602207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D3A3-1C11-47FC-8AC7-CE7A6593F477}" type="datetimeFigureOut">
              <a:rPr lang="nl-BE" smtClean="0"/>
              <a:t>11/06/2018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1F165F6-241D-4B66-A5CF-D73214877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C0B2C23-4105-4CF5-AC24-DB9F0FB54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82B9-7CA4-40E2-AB08-61B8D0B95A5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0557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68241D-148D-4283-8577-911E0F5BE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BA24B4-1F6F-44DA-B070-2CFC1D713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B033406-0115-4BCE-9A86-68A607247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D3A3-1C11-47FC-8AC7-CE7A6593F477}" type="datetimeFigureOut">
              <a:rPr lang="nl-BE" smtClean="0"/>
              <a:t>11/06/2018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5FCF28B-515C-44D8-95BA-E9ACBAFC7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56D2791-5C4C-420A-8A82-4E4FE2AAB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82B9-7CA4-40E2-AB08-61B8D0B95A5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02485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49EF7D-D887-468A-83B0-4EA70CF23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96200FF-4276-4C16-83E9-2176A4595F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14461B5-3DE5-4479-A21D-07ABE2620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D3A3-1C11-47FC-8AC7-CE7A6593F477}" type="datetimeFigureOut">
              <a:rPr lang="nl-BE" smtClean="0"/>
              <a:t>11/06/2018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34CA1D1-CEEA-453F-83A6-96594E1A5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D869A53-5A76-4ED5-9521-89A4D68AF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82B9-7CA4-40E2-AB08-61B8D0B95A5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55102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BB2750-613B-4CAA-B662-897380479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F227945-9EF4-4D8B-AC9A-453CEFBE79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05DBE20-9FCB-4D41-926B-8A026E8235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E5B1D18-EF6A-4146-A593-870E3DE0C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D3A3-1C11-47FC-8AC7-CE7A6593F477}" type="datetimeFigureOut">
              <a:rPr lang="nl-BE" smtClean="0"/>
              <a:t>11/06/2018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8E46E1B-A85B-440C-9B28-EF0AEA714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0350981-5711-456A-881B-7DEB38225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82B9-7CA4-40E2-AB08-61B8D0B95A5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62945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6D92C3-96A3-4244-B42E-F2059A2FA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67F9F99-5616-4103-B753-DE93E2DC6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643B8CB-60C3-45E7-8DBC-9439AD3DA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5D3A27E-B372-4CA1-97E0-2CDC47799C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609DF10-38D9-47BA-8ED8-AED97AFE79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0D49B81-B8AC-4123-AD77-CE23BC3E0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D3A3-1C11-47FC-8AC7-CE7A6593F477}" type="datetimeFigureOut">
              <a:rPr lang="nl-BE" smtClean="0"/>
              <a:t>11/06/2018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EF5B8C0-F0F0-4499-AFC3-0C2FBE268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7BAF55F-74D8-4E10-BE8E-CBBF19E81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82B9-7CA4-40E2-AB08-61B8D0B95A5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79089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0E1E68-20B6-4C2B-A33E-3829D3E21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6A3BB2D-9AF9-4697-8FFD-695FCF341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D3A3-1C11-47FC-8AC7-CE7A6593F477}" type="datetimeFigureOut">
              <a:rPr lang="nl-BE" smtClean="0"/>
              <a:t>11/06/2018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6F37FE8-AE1F-4139-A919-A23F21DDF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FAE9F79-DCED-4D4E-98F0-078A34F1C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82B9-7CA4-40E2-AB08-61B8D0B95A5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8793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93E73AE-BF79-4C1D-A316-A67ABD42D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D3A3-1C11-47FC-8AC7-CE7A6593F477}" type="datetimeFigureOut">
              <a:rPr lang="nl-BE" smtClean="0"/>
              <a:t>11/06/2018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E5D9660-390E-4A83-950B-404CA441C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862B46E-75EB-43DB-AEDF-C1E77108B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82B9-7CA4-40E2-AB08-61B8D0B95A5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13793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731277-9B5E-45F9-AA9F-03C53DBE3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7D876D-AD65-4562-8804-428FA55E7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6A54E0D-1D5B-483C-A16F-1FEE900309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E6D72C5-790A-4DA1-95DA-D1FB7074E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D3A3-1C11-47FC-8AC7-CE7A6593F477}" type="datetimeFigureOut">
              <a:rPr lang="nl-BE" smtClean="0"/>
              <a:t>11/06/2018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BA3053D-2501-4D9B-8FDF-8540DCF66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FA2EA99-6007-43E5-B4D3-4D1AE2EC9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82B9-7CA4-40E2-AB08-61B8D0B95A5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26757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08A692-AD40-4F20-9397-8ECA10CA2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9F3A551-A3C3-4D34-8FB2-11F8AEC4DF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8E8DE30-0844-47F6-BE00-B741F3E9E8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ECF20C7-68CA-4A99-AF78-3470CE8E4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2D3A3-1C11-47FC-8AC7-CE7A6593F477}" type="datetimeFigureOut">
              <a:rPr lang="nl-BE" smtClean="0"/>
              <a:t>11/06/2018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D97856D-5276-442C-A920-329066940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058AC70-ED8E-46A5-B274-B386DB64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782B9-7CA4-40E2-AB08-61B8D0B95A5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67800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F53B13F-8282-412C-AE58-2F35E9AF4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8EB0657-B8DE-470C-882C-9AD5F6473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F5A7783-AEA8-4D53-9D1E-4767670A46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2D3A3-1C11-47FC-8AC7-CE7A6593F477}" type="datetimeFigureOut">
              <a:rPr lang="nl-BE" smtClean="0"/>
              <a:t>11/06/2018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D1E1589-1361-4DE3-965A-473CD69BF9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91A35A7-D54E-4548-9B5D-0F82980F81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782B9-7CA4-40E2-AB08-61B8D0B95A5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12435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D77912-3754-434D-A34E-15745136D9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nl-BE" dirty="0" err="1"/>
              <a:t>Recapitulación</a:t>
            </a:r>
            <a:r>
              <a:rPr lang="nl-BE" dirty="0"/>
              <a:t>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F28E989-7A8B-4277-B68C-4B6B4A4A99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err="1"/>
              <a:t>Unidad</a:t>
            </a:r>
            <a:r>
              <a:rPr lang="nl-BE" dirty="0"/>
              <a:t> 7</a:t>
            </a:r>
          </a:p>
        </p:txBody>
      </p:sp>
    </p:spTree>
    <p:extLst>
      <p:ext uri="{BB962C8B-B14F-4D97-AF65-F5344CB8AC3E}">
        <p14:creationId xmlns:p14="http://schemas.microsoft.com/office/powerpoint/2010/main" val="2862569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C71035-A061-41C4-944B-763135E4F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conectores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C95D5A-61F1-4868-819B-632D13923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nl-BE" dirty="0"/>
              <a:t>Structuur in een verhaal, in een recept, in een relaas:</a:t>
            </a:r>
          </a:p>
          <a:p>
            <a:endParaRPr lang="nl-BE" dirty="0"/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6" name="Afbeelding 5" descr="Afbeeldingsresultaat voor primero luego despues">
            <a:extLst>
              <a:ext uri="{FF2B5EF4-FFF2-40B4-BE49-F238E27FC236}">
                <a16:creationId xmlns:a16="http://schemas.microsoft.com/office/drawing/2014/main" id="{FD0651C5-5CE1-4068-B67F-27FC6CBBDF04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31" b="43768"/>
          <a:stretch/>
        </p:blipFill>
        <p:spPr bwMode="auto">
          <a:xfrm>
            <a:off x="1523999" y="2324099"/>
            <a:ext cx="9420225" cy="435133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50605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C71035-A061-41C4-944B-763135E4F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C95D5A-61F1-4868-819B-632D13923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 err="1"/>
              <a:t>Primero</a:t>
            </a:r>
            <a:r>
              <a:rPr lang="nl-BE" dirty="0"/>
              <a:t>      el </a:t>
            </a:r>
            <a:r>
              <a:rPr lang="nl-BE" dirty="0" err="1"/>
              <a:t>hombre</a:t>
            </a:r>
            <a:r>
              <a:rPr lang="nl-BE" dirty="0"/>
              <a:t>   - </a:t>
            </a:r>
            <a:r>
              <a:rPr lang="nl-BE" dirty="0" err="1"/>
              <a:t>tomar</a:t>
            </a:r>
            <a:r>
              <a:rPr lang="nl-BE" dirty="0"/>
              <a:t> foto con </a:t>
            </a:r>
            <a:r>
              <a:rPr lang="nl-BE" dirty="0" err="1"/>
              <a:t>función</a:t>
            </a:r>
            <a:r>
              <a:rPr lang="nl-BE" dirty="0"/>
              <a:t> </a:t>
            </a:r>
            <a:r>
              <a:rPr lang="nl-BE" dirty="0" err="1"/>
              <a:t>automática</a:t>
            </a:r>
            <a:endParaRPr lang="nl-BE" dirty="0"/>
          </a:p>
          <a:p>
            <a:pPr marL="0" indent="0">
              <a:buNone/>
            </a:pPr>
            <a:r>
              <a:rPr lang="nl-BE" dirty="0" err="1"/>
              <a:t>Luego</a:t>
            </a:r>
            <a:r>
              <a:rPr lang="nl-BE" dirty="0"/>
              <a:t> 	el </a:t>
            </a:r>
            <a:r>
              <a:rPr lang="nl-BE" dirty="0" err="1"/>
              <a:t>hombre</a:t>
            </a:r>
            <a:r>
              <a:rPr lang="nl-BE" dirty="0"/>
              <a:t> </a:t>
            </a:r>
            <a:r>
              <a:rPr lang="nl-BE" dirty="0" err="1"/>
              <a:t>querer</a:t>
            </a:r>
            <a:r>
              <a:rPr lang="nl-BE" dirty="0"/>
              <a:t> ir al </a:t>
            </a:r>
            <a:r>
              <a:rPr lang="nl-BE" dirty="0" err="1"/>
              <a:t>chico</a:t>
            </a:r>
            <a:r>
              <a:rPr lang="nl-BE" dirty="0"/>
              <a:t> - </a:t>
            </a:r>
            <a:r>
              <a:rPr lang="nl-BE" dirty="0" err="1"/>
              <a:t>caer</a:t>
            </a:r>
            <a:endParaRPr lang="nl-BE" dirty="0"/>
          </a:p>
          <a:p>
            <a:pPr marL="0" indent="0">
              <a:buNone/>
            </a:pPr>
            <a:r>
              <a:rPr lang="nl-BE" dirty="0" err="1"/>
              <a:t>después</a:t>
            </a:r>
            <a:r>
              <a:rPr lang="nl-BE" dirty="0"/>
              <a:t> 	el </a:t>
            </a:r>
            <a:r>
              <a:rPr lang="nl-BE" dirty="0" err="1"/>
              <a:t>aparato</a:t>
            </a:r>
            <a:r>
              <a:rPr lang="nl-BE" dirty="0"/>
              <a:t> </a:t>
            </a:r>
            <a:r>
              <a:rPr lang="nl-BE" dirty="0" err="1"/>
              <a:t>tomar</a:t>
            </a:r>
            <a:r>
              <a:rPr lang="nl-BE" dirty="0"/>
              <a:t> la foto</a:t>
            </a:r>
          </a:p>
          <a:p>
            <a:pPr marL="0" indent="0">
              <a:buNone/>
            </a:pPr>
            <a:r>
              <a:rPr lang="nl-BE" dirty="0"/>
              <a:t>Al </a:t>
            </a:r>
            <a:r>
              <a:rPr lang="nl-BE" dirty="0" err="1"/>
              <a:t>final</a:t>
            </a:r>
            <a:r>
              <a:rPr lang="nl-BE" dirty="0"/>
              <a:t>	tienen </a:t>
            </a:r>
            <a:r>
              <a:rPr lang="nl-BE" dirty="0" err="1"/>
              <a:t>una</a:t>
            </a:r>
            <a:r>
              <a:rPr lang="nl-BE" dirty="0"/>
              <a:t> foto con …</a:t>
            </a:r>
          </a:p>
        </p:txBody>
      </p:sp>
      <p:pic>
        <p:nvPicPr>
          <p:cNvPr id="4" name="Afbeelding 3" descr="Afbeeldingsresultaat voor primero luego despues">
            <a:extLst>
              <a:ext uri="{FF2B5EF4-FFF2-40B4-BE49-F238E27FC236}">
                <a16:creationId xmlns:a16="http://schemas.microsoft.com/office/drawing/2014/main" id="{86707DFC-DFA0-4A31-8DC6-47754E5AC7D7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56" b="43768"/>
          <a:stretch/>
        </p:blipFill>
        <p:spPr bwMode="auto">
          <a:xfrm>
            <a:off x="838200" y="119063"/>
            <a:ext cx="9420225" cy="327818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19725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A66E16-2204-4950-BCA0-09BF565E1F1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nl-BE" dirty="0" err="1"/>
              <a:t>Cuando</a:t>
            </a:r>
            <a:r>
              <a:rPr lang="nl-BE" dirty="0"/>
              <a:t>  (wanneer / toen)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006520-38A6-4353-978F-8CDA77F1D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/>
              <a:t>Wanneer ik jong was, at ik altijd wit brood.  </a:t>
            </a:r>
          </a:p>
          <a:p>
            <a:pPr marL="0" indent="0">
              <a:buNone/>
            </a:pPr>
            <a:r>
              <a:rPr lang="nl-BE" dirty="0"/>
              <a:t>(SER – COMER)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Wanneer ik klein was, was ik bang van de Sint.</a:t>
            </a:r>
          </a:p>
          <a:p>
            <a:pPr marL="0" indent="0">
              <a:buNone/>
            </a:pPr>
            <a:r>
              <a:rPr lang="nl-BE" dirty="0"/>
              <a:t>(SER – TENER MIEDO)</a:t>
            </a:r>
          </a:p>
          <a:p>
            <a:endParaRPr lang="nl-BE" dirty="0"/>
          </a:p>
          <a:p>
            <a:pPr marL="0" indent="0">
              <a:buNone/>
            </a:pPr>
            <a:r>
              <a:rPr lang="nl-BE" dirty="0"/>
              <a:t>Toen ik in het park wandelde, kwam er een grote hond. </a:t>
            </a:r>
          </a:p>
          <a:p>
            <a:pPr marL="0" indent="0">
              <a:buNone/>
            </a:pPr>
            <a:r>
              <a:rPr lang="nl-BE" dirty="0"/>
              <a:t>(PASEAR-LLEGAR)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42672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21C30C-CB22-4441-9853-3459CB2CFD6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nl-BE" dirty="0" err="1"/>
              <a:t>Porque</a:t>
            </a:r>
            <a:r>
              <a:rPr lang="nl-BE" dirty="0"/>
              <a:t>: omdat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DCE099-3A14-4B4F-B0A0-7D005E93D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  <a:p>
            <a:r>
              <a:rPr lang="nl-BE" sz="4400" dirty="0" err="1"/>
              <a:t>Bebo</a:t>
            </a:r>
            <a:r>
              <a:rPr lang="nl-BE" sz="4400" dirty="0"/>
              <a:t> </a:t>
            </a:r>
            <a:r>
              <a:rPr lang="nl-BE" sz="4400" dirty="0" err="1"/>
              <a:t>porque</a:t>
            </a:r>
            <a:r>
              <a:rPr lang="nl-BE" sz="4400" dirty="0"/>
              <a:t> </a:t>
            </a:r>
            <a:r>
              <a:rPr lang="nl-BE" sz="4400" dirty="0" err="1"/>
              <a:t>tengo</a:t>
            </a:r>
            <a:r>
              <a:rPr lang="nl-BE" sz="4400" dirty="0"/>
              <a:t> </a:t>
            </a:r>
            <a:r>
              <a:rPr lang="nl-BE" sz="4400" dirty="0" err="1"/>
              <a:t>sed</a:t>
            </a:r>
            <a:r>
              <a:rPr lang="nl-BE" sz="4400" dirty="0"/>
              <a:t>.</a:t>
            </a:r>
          </a:p>
          <a:p>
            <a:r>
              <a:rPr lang="nl-BE" sz="4400" dirty="0"/>
              <a:t>Te </a:t>
            </a:r>
            <a:r>
              <a:rPr lang="nl-BE" sz="4400" dirty="0" err="1"/>
              <a:t>doy</a:t>
            </a:r>
            <a:r>
              <a:rPr lang="nl-BE" sz="4400" dirty="0"/>
              <a:t> </a:t>
            </a:r>
            <a:r>
              <a:rPr lang="nl-BE" sz="4400" dirty="0" err="1"/>
              <a:t>flores</a:t>
            </a:r>
            <a:r>
              <a:rPr lang="nl-BE" sz="4400" dirty="0"/>
              <a:t> </a:t>
            </a:r>
            <a:r>
              <a:rPr lang="nl-BE" sz="4400" dirty="0" err="1"/>
              <a:t>porque</a:t>
            </a:r>
            <a:r>
              <a:rPr lang="nl-BE" sz="4400" dirty="0"/>
              <a:t> te </a:t>
            </a:r>
            <a:r>
              <a:rPr lang="nl-BE" sz="4400" dirty="0" err="1"/>
              <a:t>quiero</a:t>
            </a:r>
            <a:r>
              <a:rPr lang="nl-BE" sz="4400" dirty="0"/>
              <a:t>.</a:t>
            </a:r>
          </a:p>
          <a:p>
            <a:r>
              <a:rPr lang="nl-BE" sz="4400" dirty="0" err="1"/>
              <a:t>Salí</a:t>
            </a:r>
            <a:r>
              <a:rPr lang="nl-BE" sz="4400" dirty="0"/>
              <a:t> al </a:t>
            </a:r>
            <a:r>
              <a:rPr lang="nl-BE" sz="4400" dirty="0" err="1"/>
              <a:t>parque</a:t>
            </a:r>
            <a:r>
              <a:rPr lang="nl-BE" sz="4400" dirty="0"/>
              <a:t> </a:t>
            </a:r>
            <a:r>
              <a:rPr lang="nl-BE" sz="4400" dirty="0" err="1"/>
              <a:t>porque</a:t>
            </a:r>
            <a:r>
              <a:rPr lang="nl-BE" sz="4400" dirty="0"/>
              <a:t> </a:t>
            </a:r>
            <a:r>
              <a:rPr lang="nl-BE" sz="4400" dirty="0" err="1"/>
              <a:t>tenía</a:t>
            </a:r>
            <a:r>
              <a:rPr lang="nl-BE" sz="4400" dirty="0"/>
              <a:t> </a:t>
            </a:r>
            <a:r>
              <a:rPr lang="nl-BE" sz="4400" dirty="0" err="1"/>
              <a:t>dolor</a:t>
            </a:r>
            <a:r>
              <a:rPr lang="nl-BE" sz="4400" dirty="0"/>
              <a:t> de </a:t>
            </a:r>
            <a:r>
              <a:rPr lang="nl-BE" sz="4400" dirty="0" err="1"/>
              <a:t>cabeza</a:t>
            </a:r>
            <a:r>
              <a:rPr lang="nl-BE" sz="4400" dirty="0"/>
              <a:t>.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44143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C86157-DC4E-425A-B3C0-7FEAC874864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nl-BE" dirty="0"/>
              <a:t>Como = aangezien, omdat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A6D257-CB31-4703-A330-919816596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  <a:p>
            <a:r>
              <a:rPr lang="nl-BE" sz="4400" dirty="0"/>
              <a:t>Como </a:t>
            </a:r>
            <a:r>
              <a:rPr lang="nl-BE" sz="4400" dirty="0" err="1"/>
              <a:t>llovía</a:t>
            </a:r>
            <a:r>
              <a:rPr lang="nl-BE" sz="4400" dirty="0"/>
              <a:t>, </a:t>
            </a:r>
            <a:r>
              <a:rPr lang="nl-BE" sz="4400" dirty="0" err="1"/>
              <a:t>tomé</a:t>
            </a:r>
            <a:r>
              <a:rPr lang="nl-BE" sz="4400" dirty="0"/>
              <a:t> </a:t>
            </a:r>
            <a:r>
              <a:rPr lang="nl-BE" sz="4400" dirty="0" err="1"/>
              <a:t>un</a:t>
            </a:r>
            <a:r>
              <a:rPr lang="nl-BE" sz="4400" dirty="0"/>
              <a:t> taxi.</a:t>
            </a:r>
          </a:p>
          <a:p>
            <a:r>
              <a:rPr lang="nl-BE" sz="4400" dirty="0"/>
              <a:t>Como </a:t>
            </a:r>
            <a:r>
              <a:rPr lang="nl-BE" sz="4400" dirty="0" err="1"/>
              <a:t>tenía</a:t>
            </a:r>
            <a:r>
              <a:rPr lang="nl-BE" sz="4400" dirty="0"/>
              <a:t> </a:t>
            </a:r>
            <a:r>
              <a:rPr lang="nl-BE" sz="4400" dirty="0" err="1"/>
              <a:t>dolor</a:t>
            </a:r>
            <a:r>
              <a:rPr lang="nl-BE" sz="4400" dirty="0"/>
              <a:t> de </a:t>
            </a:r>
            <a:r>
              <a:rPr lang="nl-BE" sz="4400" dirty="0" err="1"/>
              <a:t>cabeza</a:t>
            </a:r>
            <a:r>
              <a:rPr lang="nl-BE" sz="4400" dirty="0"/>
              <a:t>, </a:t>
            </a:r>
            <a:r>
              <a:rPr lang="nl-BE" sz="4400" dirty="0" err="1"/>
              <a:t>salí</a:t>
            </a:r>
            <a:r>
              <a:rPr lang="nl-BE" sz="4400" dirty="0"/>
              <a:t> al </a:t>
            </a:r>
            <a:r>
              <a:rPr lang="nl-BE" sz="4400" dirty="0" err="1"/>
              <a:t>parque</a:t>
            </a:r>
            <a:r>
              <a:rPr lang="nl-BE" sz="4400" dirty="0"/>
              <a:t>.</a:t>
            </a:r>
          </a:p>
          <a:p>
            <a:endParaRPr lang="nl-BE" sz="4400" dirty="0"/>
          </a:p>
          <a:p>
            <a:r>
              <a:rPr lang="nl-BE" sz="4400" dirty="0">
                <a:sym typeface="Wingdings" panose="05000000000000000000" pitchFamily="2" charset="2"/>
              </a:rPr>
              <a:t> altijd vooraan in </a:t>
            </a:r>
            <a:r>
              <a:rPr lang="nl-BE" sz="4400">
                <a:sym typeface="Wingdings" panose="05000000000000000000" pitchFamily="2" charset="2"/>
              </a:rPr>
              <a:t>de zin!</a:t>
            </a:r>
            <a:endParaRPr lang="nl-BE" sz="4400" dirty="0"/>
          </a:p>
        </p:txBody>
      </p:sp>
    </p:spTree>
    <p:extLst>
      <p:ext uri="{BB962C8B-B14F-4D97-AF65-F5344CB8AC3E}">
        <p14:creationId xmlns:p14="http://schemas.microsoft.com/office/powerpoint/2010/main" val="3205481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711A7E-8071-492A-BAE0-C9D2B9802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Betekenisverschil bij wederkerend gebruik </a:t>
            </a:r>
            <a:r>
              <a:rPr lang="nl-BE" dirty="0" err="1"/>
              <a:t>ww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F2F238-CB31-4C93-97EC-B3AD9803F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3600" dirty="0"/>
              <a:t>De tafel dekken</a:t>
            </a:r>
          </a:p>
        </p:txBody>
      </p:sp>
      <p:pic>
        <p:nvPicPr>
          <p:cNvPr id="1026" name="Picture 2" descr="Afbeeldingsresultaat voor poner la mesa">
            <a:extLst>
              <a:ext uri="{FF2B5EF4-FFF2-40B4-BE49-F238E27FC236}">
                <a16:creationId xmlns:a16="http://schemas.microsoft.com/office/drawing/2014/main" id="{1256FDC4-983F-462C-BA6F-9D9BF17CA4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975" y="1825625"/>
            <a:ext cx="5027083" cy="355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0152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9A10C3-4A24-4953-83DB-06651C3B4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Verdrietig worden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9AEA635-F09D-4042-BAB2-6C8C554A83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</p:txBody>
      </p:sp>
      <p:pic>
        <p:nvPicPr>
          <p:cNvPr id="2050" name="Picture 2" descr="Gerelateerde afbeelding">
            <a:extLst>
              <a:ext uri="{FF2B5EF4-FFF2-40B4-BE49-F238E27FC236}">
                <a16:creationId xmlns:a16="http://schemas.microsoft.com/office/drawing/2014/main" id="{FBBB2BD0-EC44-41AB-8A9E-F82A7C4C86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3581400"/>
            <a:ext cx="3268230" cy="2185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fbeeldingsresultaat voor poner se triste">
            <a:extLst>
              <a:ext uri="{FF2B5EF4-FFF2-40B4-BE49-F238E27FC236}">
                <a16:creationId xmlns:a16="http://schemas.microsoft.com/office/drawing/2014/main" id="{91C3AAEC-B8DD-435F-A09F-7F091E724D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824162"/>
            <a:ext cx="3924300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ijl: rechts 3">
            <a:extLst>
              <a:ext uri="{FF2B5EF4-FFF2-40B4-BE49-F238E27FC236}">
                <a16:creationId xmlns:a16="http://schemas.microsoft.com/office/drawing/2014/main" id="{0A6E1735-FE1E-4ECF-81DF-4DDF93283ECC}"/>
              </a:ext>
            </a:extLst>
          </p:cNvPr>
          <p:cNvSpPr/>
          <p:nvPr/>
        </p:nvSpPr>
        <p:spPr>
          <a:xfrm>
            <a:off x="4410075" y="3676650"/>
            <a:ext cx="1790700" cy="952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60862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A2F0F1-F91A-4B66-B5C6-F2B9E867A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CDE76B5-7A17-40FA-8F97-CFE171B03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3074" name="Picture 2" descr="Afbeeldingsresultaat voor como ponerse un sombrero">
            <a:extLst>
              <a:ext uri="{FF2B5EF4-FFF2-40B4-BE49-F238E27FC236}">
                <a16:creationId xmlns:a16="http://schemas.microsoft.com/office/drawing/2014/main" id="{7B67C5A5-2EE6-4849-AFDA-B50F7B5821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156" y="462589"/>
            <a:ext cx="4103688" cy="5795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244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300F2-0312-4153-8E9A-6DB378D0E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Ik vind mijn boek niet.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5BB55B3-5A0D-4FDC-AFB4-AF354C27D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098" name="Picture 2" descr="Afbeeldingsresultaat voor zoeken">
            <a:extLst>
              <a:ext uri="{FF2B5EF4-FFF2-40B4-BE49-F238E27FC236}">
                <a16:creationId xmlns:a16="http://schemas.microsoft.com/office/drawing/2014/main" id="{EA42F20E-FB4F-431A-9D4A-020337E72C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013" y="2124869"/>
            <a:ext cx="4581525" cy="375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7445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434BD9-34E1-417C-824F-E63F501BC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De buurvrouw tegenkomen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CFB9ECD-8EDA-47A4-80F7-56949D656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5122" name="Picture 2" descr="Afbeeldingsresultaat voor iemand tegenkomen">
            <a:extLst>
              <a:ext uri="{FF2B5EF4-FFF2-40B4-BE49-F238E27FC236}">
                <a16:creationId xmlns:a16="http://schemas.microsoft.com/office/drawing/2014/main" id="{6AC85F12-43BA-4DF0-BC18-E039B0C048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775" y="2036691"/>
            <a:ext cx="5886450" cy="3929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166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A04C92-8824-44CF-9E54-3C5F06B98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Zij voelen zich goed</a:t>
            </a:r>
          </a:p>
        </p:txBody>
      </p:sp>
      <p:pic>
        <p:nvPicPr>
          <p:cNvPr id="6146" name="Picture 2" descr="Afbeeldingsresultaat voor zich goed voelen">
            <a:extLst>
              <a:ext uri="{FF2B5EF4-FFF2-40B4-BE49-F238E27FC236}">
                <a16:creationId xmlns:a16="http://schemas.microsoft.com/office/drawing/2014/main" id="{DE1C65F9-6CA8-4309-BF7B-7DAA8DAC0F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549" y="1690688"/>
            <a:ext cx="5191125" cy="3893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Afbeeldingsresultaat voor zich goed voelen">
            <a:extLst>
              <a:ext uri="{FF2B5EF4-FFF2-40B4-BE49-F238E27FC236}">
                <a16:creationId xmlns:a16="http://schemas.microsoft.com/office/drawing/2014/main" id="{56168537-BD1D-4920-86F2-096A52719A8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1065" y="1857025"/>
            <a:ext cx="4691286" cy="3105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9892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788D0B-25FD-4799-B748-02CE6076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67F7CB7-6066-41A7-9720-1436A27E0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7170" name="Picture 2" descr="Afbeeldingsresultaat voor bellen">
            <a:extLst>
              <a:ext uri="{FF2B5EF4-FFF2-40B4-BE49-F238E27FC236}">
                <a16:creationId xmlns:a16="http://schemas.microsoft.com/office/drawing/2014/main" id="{22CAD61C-6095-4F85-8705-A1695ED608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699" y="1914525"/>
            <a:ext cx="6753225" cy="3516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3156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C5BDE1-5CAD-4227-8CF6-831FEC123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C4DB3F8-C3AA-47B1-B06B-F74D09262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8194" name="Picture 2" descr="Afbeeldingsresultaat voor llamarse">
            <a:extLst>
              <a:ext uri="{FF2B5EF4-FFF2-40B4-BE49-F238E27FC236}">
                <a16:creationId xmlns:a16="http://schemas.microsoft.com/office/drawing/2014/main" id="{3D36861E-A776-4ABD-A193-7DDEF5534D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825" y="799997"/>
            <a:ext cx="7610475" cy="5376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55181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159</Words>
  <Application>Microsoft Office PowerPoint</Application>
  <PresentationFormat>Breedbeeld</PresentationFormat>
  <Paragraphs>38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Kantoorthema</vt:lpstr>
      <vt:lpstr>Recapitulación </vt:lpstr>
      <vt:lpstr>Betekenisverschil bij wederkerend gebruik ww</vt:lpstr>
      <vt:lpstr>Verdrietig worden</vt:lpstr>
      <vt:lpstr>PowerPoint-presentatie</vt:lpstr>
      <vt:lpstr>Ik vind mijn boek niet.</vt:lpstr>
      <vt:lpstr>De buurvrouw tegenkomen</vt:lpstr>
      <vt:lpstr>Zij voelen zich goed</vt:lpstr>
      <vt:lpstr>PowerPoint-presentatie</vt:lpstr>
      <vt:lpstr>PowerPoint-presentatie</vt:lpstr>
      <vt:lpstr>conectores</vt:lpstr>
      <vt:lpstr>PowerPoint-presentatie</vt:lpstr>
      <vt:lpstr>Cuando  (wanneer / toen)</vt:lpstr>
      <vt:lpstr>Porque: omdat</vt:lpstr>
      <vt:lpstr>Como = aangezien, omdat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Recapitulación </dc:title>
  <dc:creator>Petra Maqueda</dc:creator>
  <cp:lastModifiedBy>Petra Maqueda</cp:lastModifiedBy>
  <cp:revision>6</cp:revision>
  <dcterms:created xsi:type="dcterms:W3CDTF">2018-06-11T18:42:49Z</dcterms:created>
  <dcterms:modified xsi:type="dcterms:W3CDTF">2018-06-11T19:30:31Z</dcterms:modified>
</cp:coreProperties>
</file>