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2" r:id="rId2"/>
    <p:sldId id="270" r:id="rId3"/>
    <p:sldId id="263" r:id="rId4"/>
    <p:sldId id="264" r:id="rId5"/>
    <p:sldId id="266" r:id="rId6"/>
    <p:sldId id="265" r:id="rId7"/>
    <p:sldId id="268" r:id="rId8"/>
    <p:sldId id="283" r:id="rId9"/>
    <p:sldId id="344" r:id="rId10"/>
    <p:sldId id="282" r:id="rId11"/>
  </p:sldIdLst>
  <p:sldSz cx="12192000" cy="6858000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69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20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F63DE2E-FA5A-4143-B0D7-D5CD12E7229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ADCC1083-C0DD-4E3C-B1B8-053CE822EB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7AF70263-23E1-4E77-B1AA-485C45BE50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5AA-A9CA-4958-886C-D298F0711079}" type="datetimeFigureOut">
              <a:rPr lang="nl-BE" smtClean="0"/>
              <a:t>10/09/2018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1DB1A19-8852-4074-88FF-D2DD4FF13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55ABCD79-1B0A-47EB-A44C-83CC40DFC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3842-0D5E-45D9-8255-9DD41914FE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34893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D5E1679-B76F-4EE7-87C1-177D0DD410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CF294040-E156-4CB7-AED8-4C29CD0451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A6E5CF81-C332-4EE0-BF2B-3DD243C90A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5AA-A9CA-4958-886C-D298F0711079}" type="datetimeFigureOut">
              <a:rPr lang="nl-BE" smtClean="0"/>
              <a:t>10/09/2018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38CDB6B7-A4E7-4525-BA68-1312B97C9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BF70D2F-DF1A-4A6C-87BC-DBA388128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3842-0D5E-45D9-8255-9DD41914FE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595198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>
            <a:extLst>
              <a:ext uri="{FF2B5EF4-FFF2-40B4-BE49-F238E27FC236}">
                <a16:creationId xmlns:a16="http://schemas.microsoft.com/office/drawing/2014/main" id="{7C1E58BA-ACEB-4A41-8131-7A25E32EA0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verticale tekst 2">
            <a:extLst>
              <a:ext uri="{FF2B5EF4-FFF2-40B4-BE49-F238E27FC236}">
                <a16:creationId xmlns:a16="http://schemas.microsoft.com/office/drawing/2014/main" id="{B12964D3-4713-4E2B-A727-2B91D79B193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2DCA33AE-BBB7-4856-959E-E15D20C1B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5AA-A9CA-4958-886C-D298F0711079}" type="datetimeFigureOut">
              <a:rPr lang="nl-BE" smtClean="0"/>
              <a:t>10/09/2018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EA4462FD-70A2-4270-8DAC-00D99BBE1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5E50286-1905-4C74-96FA-BC3E32BEF8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3842-0D5E-45D9-8255-9DD41914FE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54108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7A761E9-592A-4D6B-8640-FCD6F85172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363AA0E0-0CD8-4F81-81C4-431600A90B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4DBD455-F7AD-45DA-9E8B-AA5E0B2E09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5AA-A9CA-4958-886C-D298F0711079}" type="datetimeFigureOut">
              <a:rPr lang="nl-BE" smtClean="0"/>
              <a:t>10/09/2018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4989BBEC-7E01-4C5F-B924-280A28F4CB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15611EF9-A09D-48AD-AA15-9850F187A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3842-0D5E-45D9-8255-9DD41914FE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358006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C58EFC-9A95-4BE5-81D6-83BFEE50A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B3BD3936-067E-492E-9AE0-A718567E2D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5C0197C2-325F-4178-8F90-8AB11641B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5AA-A9CA-4958-886C-D298F0711079}" type="datetimeFigureOut">
              <a:rPr lang="nl-BE" smtClean="0"/>
              <a:t>10/09/2018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6187FD0-40F3-4824-8D83-02FD0AB1A8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3C4C34EE-D1CB-4B19-AA65-C44023CC0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3842-0D5E-45D9-8255-9DD41914FE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7674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5070BD-F5DB-4185-B516-61EA66076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4549D35-B029-44D4-B007-772C5DE722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F56D5EB5-1138-49C5-B297-28474E7830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6EB0B0F7-6EDA-4AF2-92F6-305BAE558A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5AA-A9CA-4958-886C-D298F0711079}" type="datetimeFigureOut">
              <a:rPr lang="nl-BE" smtClean="0"/>
              <a:t>10/09/2018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60C88ABA-5027-459D-B2D2-8D6A8BF8E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366CA36C-3D97-4815-B9B9-A99A5FD5F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3842-0D5E-45D9-8255-9DD41914FE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687808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7D0F851-656C-4FDF-AA4B-52204D6DED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51A0944-8268-464E-B7EC-2BA8791EDE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1FD50019-B48A-4B53-88BE-7F3319D46E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0209AE18-F0E8-4AC0-81E5-54B89574506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AB99F281-A22B-4511-B4BB-6EFBBFF04C4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7" name="Tijdelijke aanduiding voor datum 6">
            <a:extLst>
              <a:ext uri="{FF2B5EF4-FFF2-40B4-BE49-F238E27FC236}">
                <a16:creationId xmlns:a16="http://schemas.microsoft.com/office/drawing/2014/main" id="{7AC98BFF-730A-4C61-A41C-EC1237587D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5AA-A9CA-4958-886C-D298F0711079}" type="datetimeFigureOut">
              <a:rPr lang="nl-BE" smtClean="0"/>
              <a:t>10/09/2018</a:t>
            </a:fld>
            <a:endParaRPr lang="nl-BE"/>
          </a:p>
        </p:txBody>
      </p:sp>
      <p:sp>
        <p:nvSpPr>
          <p:cNvPr id="8" name="Tijdelijke aanduiding voor voettekst 7">
            <a:extLst>
              <a:ext uri="{FF2B5EF4-FFF2-40B4-BE49-F238E27FC236}">
                <a16:creationId xmlns:a16="http://schemas.microsoft.com/office/drawing/2014/main" id="{31AE3198-4B7F-4438-889E-C7EF8B1404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>
            <a:extLst>
              <a:ext uri="{FF2B5EF4-FFF2-40B4-BE49-F238E27FC236}">
                <a16:creationId xmlns:a16="http://schemas.microsoft.com/office/drawing/2014/main" id="{D64E1EAC-40DA-4CD6-B403-41290F9297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3842-0D5E-45D9-8255-9DD41914FE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217181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A72CE0F-45E3-47D6-95BB-1555FE535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datum 2">
            <a:extLst>
              <a:ext uri="{FF2B5EF4-FFF2-40B4-BE49-F238E27FC236}">
                <a16:creationId xmlns:a16="http://schemas.microsoft.com/office/drawing/2014/main" id="{89588125-6BA1-4670-871A-F0D6040239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5AA-A9CA-4958-886C-D298F0711079}" type="datetimeFigureOut">
              <a:rPr lang="nl-BE" smtClean="0"/>
              <a:t>10/09/2018</a:t>
            </a:fld>
            <a:endParaRPr lang="nl-BE"/>
          </a:p>
        </p:txBody>
      </p:sp>
      <p:sp>
        <p:nvSpPr>
          <p:cNvPr id="4" name="Tijdelijke aanduiding voor voettekst 3">
            <a:extLst>
              <a:ext uri="{FF2B5EF4-FFF2-40B4-BE49-F238E27FC236}">
                <a16:creationId xmlns:a16="http://schemas.microsoft.com/office/drawing/2014/main" id="{86064177-CD44-4D67-BD2F-81F80ABE3B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>
            <a:extLst>
              <a:ext uri="{FF2B5EF4-FFF2-40B4-BE49-F238E27FC236}">
                <a16:creationId xmlns:a16="http://schemas.microsoft.com/office/drawing/2014/main" id="{6D2BCF03-7B2C-42AB-9602-4957BA657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3842-0D5E-45D9-8255-9DD41914FE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3440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>
            <a:extLst>
              <a:ext uri="{FF2B5EF4-FFF2-40B4-BE49-F238E27FC236}">
                <a16:creationId xmlns:a16="http://schemas.microsoft.com/office/drawing/2014/main" id="{A9F8B82A-2A04-42C5-B91D-46B632D42B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5AA-A9CA-4958-886C-D298F0711079}" type="datetimeFigureOut">
              <a:rPr lang="nl-BE" smtClean="0"/>
              <a:t>10/09/2018</a:t>
            </a:fld>
            <a:endParaRPr lang="nl-BE"/>
          </a:p>
        </p:txBody>
      </p:sp>
      <p:sp>
        <p:nvSpPr>
          <p:cNvPr id="3" name="Tijdelijke aanduiding voor voettekst 2">
            <a:extLst>
              <a:ext uri="{FF2B5EF4-FFF2-40B4-BE49-F238E27FC236}">
                <a16:creationId xmlns:a16="http://schemas.microsoft.com/office/drawing/2014/main" id="{B7D38BEB-AF0C-43E9-A2F3-81B2BB7E6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>
            <a:extLst>
              <a:ext uri="{FF2B5EF4-FFF2-40B4-BE49-F238E27FC236}">
                <a16:creationId xmlns:a16="http://schemas.microsoft.com/office/drawing/2014/main" id="{8B86F8C6-E0BC-4405-8BE9-6AB971AD0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3842-0D5E-45D9-8255-9DD41914FE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636382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86D57B-3D60-4F62-A69C-F91AFA77E8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19EB1F-EE82-46ED-BB2E-773A8A110A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36506728-61A6-4B07-B2AC-BD08E19721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77247914-6974-48AA-9F6E-9B3D31B2D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5AA-A9CA-4958-886C-D298F0711079}" type="datetimeFigureOut">
              <a:rPr lang="nl-BE" smtClean="0"/>
              <a:t>10/09/2018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A1F95375-7337-4A59-8ABA-6F9A7E06C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61886D6A-49DB-4D3B-8F4E-B37FCB373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3842-0D5E-45D9-8255-9DD41914FE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865605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970A129-CA8F-4EB9-B2BD-91DED2F2D1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afbeelding 2">
            <a:extLst>
              <a:ext uri="{FF2B5EF4-FFF2-40B4-BE49-F238E27FC236}">
                <a16:creationId xmlns:a16="http://schemas.microsoft.com/office/drawing/2014/main" id="{F41E28FB-4466-46EA-BFA3-79FAA7CD182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1805A4A2-DB43-46FA-B0DD-86DBFD8C8C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Tijdelijke aanduiding voor datum 4">
            <a:extLst>
              <a:ext uri="{FF2B5EF4-FFF2-40B4-BE49-F238E27FC236}">
                <a16:creationId xmlns:a16="http://schemas.microsoft.com/office/drawing/2014/main" id="{4BF06E1E-19D1-49CB-B0BA-9C777F338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095AA-A9CA-4958-886C-D298F0711079}" type="datetimeFigureOut">
              <a:rPr lang="nl-BE" smtClean="0"/>
              <a:t>10/09/2018</a:t>
            </a:fld>
            <a:endParaRPr lang="nl-BE"/>
          </a:p>
        </p:txBody>
      </p:sp>
      <p:sp>
        <p:nvSpPr>
          <p:cNvPr id="6" name="Tijdelijke aanduiding voor voettekst 5">
            <a:extLst>
              <a:ext uri="{FF2B5EF4-FFF2-40B4-BE49-F238E27FC236}">
                <a16:creationId xmlns:a16="http://schemas.microsoft.com/office/drawing/2014/main" id="{FFC1325E-D9B1-4BA7-86DB-5FEBAF41BC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>
            <a:extLst>
              <a:ext uri="{FF2B5EF4-FFF2-40B4-BE49-F238E27FC236}">
                <a16:creationId xmlns:a16="http://schemas.microsoft.com/office/drawing/2014/main" id="{FCC22EAD-3DD1-4B34-ADAB-E86C1657C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6A3842-0D5E-45D9-8255-9DD41914FE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444602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>
            <a:extLst>
              <a:ext uri="{FF2B5EF4-FFF2-40B4-BE49-F238E27FC236}">
                <a16:creationId xmlns:a16="http://schemas.microsoft.com/office/drawing/2014/main" id="{C896BC23-3BA1-401A-B973-CD5C6DCAD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stijl te bewerken</a:t>
            </a:r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8311F45E-11ED-4E8C-886E-FBA44E85EE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nl-BE"/>
          </a:p>
        </p:txBody>
      </p:sp>
      <p:sp>
        <p:nvSpPr>
          <p:cNvPr id="4" name="Tijdelijke aanduiding voor datum 3">
            <a:extLst>
              <a:ext uri="{FF2B5EF4-FFF2-40B4-BE49-F238E27FC236}">
                <a16:creationId xmlns:a16="http://schemas.microsoft.com/office/drawing/2014/main" id="{BB5F5FCF-A4ED-4CCC-9634-6EE758F590A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095AA-A9CA-4958-886C-D298F0711079}" type="datetimeFigureOut">
              <a:rPr lang="nl-BE" smtClean="0"/>
              <a:t>10/09/2018</a:t>
            </a:fld>
            <a:endParaRPr lang="nl-BE"/>
          </a:p>
        </p:txBody>
      </p:sp>
      <p:sp>
        <p:nvSpPr>
          <p:cNvPr id="5" name="Tijdelijke aanduiding voor voettekst 4">
            <a:extLst>
              <a:ext uri="{FF2B5EF4-FFF2-40B4-BE49-F238E27FC236}">
                <a16:creationId xmlns:a16="http://schemas.microsoft.com/office/drawing/2014/main" id="{F3CB8D74-F773-45FE-86CB-C7C32FEFF1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>
            <a:extLst>
              <a:ext uri="{FF2B5EF4-FFF2-40B4-BE49-F238E27FC236}">
                <a16:creationId xmlns:a16="http://schemas.microsoft.com/office/drawing/2014/main" id="{67AFD2EB-1044-478B-96BF-18CC44272F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6A3842-0D5E-45D9-8255-9DD41914FE44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1023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Relationship Id="rId4" Type="http://schemas.openxmlformats.org/officeDocument/2006/relationships/hyperlink" Target="https://benfiliado.blogspot.com/2013/09/aqui-nao-temos-leitores-burros.html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t.wikipedia.org/wiki/Asno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revistafast.wordpress.com/2007/12/26/juventud_divino_tesoro" TargetMode="External"/><Relationship Id="rId3" Type="http://schemas.openxmlformats.org/officeDocument/2006/relationships/hyperlink" Target="http://www.altafidelidad.org/adios-a-peret/" TargetMode="External"/><Relationship Id="rId7" Type="http://schemas.openxmlformats.org/officeDocument/2006/relationships/image" Target="../media/image7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ondspeer.deviantart.com/art/Singing-Smiley-419515279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jpg"/><Relationship Id="rId9" Type="http://schemas.openxmlformats.org/officeDocument/2006/relationships/hyperlink" Target="https://creativecommons.org/licenses/by-nc-nd/2.5/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repadilha/1629272454/" TargetMode="External"/><Relationship Id="rId3" Type="http://schemas.openxmlformats.org/officeDocument/2006/relationships/hyperlink" Target="http://elchatarras.blogspot.com/2014/12/el-cliente-siempre-tiene-la-razon.html?spref=pi" TargetMode="External"/><Relationship Id="rId7" Type="http://schemas.openxmlformats.org/officeDocument/2006/relationships/image" Target="../media/image10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misiglo.wordpress.com/tag/maigret/" TargetMode="External"/><Relationship Id="rId5" Type="http://schemas.openxmlformats.org/officeDocument/2006/relationships/image" Target="../media/image9.jpg"/><Relationship Id="rId4" Type="http://schemas.openxmlformats.org/officeDocument/2006/relationships/hyperlink" Target="https://creativecommons.org/licenses/by-nc-nd/3.0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BDDD5DC-F02A-4613-B9F5-39E0800F52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6600" dirty="0" err="1"/>
              <a:t>Borriquito</a:t>
            </a:r>
            <a:r>
              <a:rPr lang="nl-BE" dirty="0"/>
              <a:t> </a:t>
            </a:r>
            <a:r>
              <a:rPr lang="nl-BE" sz="6600" dirty="0" err="1"/>
              <a:t>como</a:t>
            </a:r>
            <a:r>
              <a:rPr lang="nl-BE" sz="6600" dirty="0"/>
              <a:t> tú</a:t>
            </a:r>
          </a:p>
        </p:txBody>
      </p:sp>
      <p:pic>
        <p:nvPicPr>
          <p:cNvPr id="6" name="Tijdelijke aanduiding voor inhoud 5">
            <a:extLst>
              <a:ext uri="{FF2B5EF4-FFF2-40B4-BE49-F238E27FC236}">
                <a16:creationId xmlns:a16="http://schemas.microsoft.com/office/drawing/2014/main" id="{61825CA1-577F-48F8-BFC0-C554B74DEC1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687062"/>
            <a:ext cx="6172200" cy="3474350"/>
          </a:xfrm>
        </p:spPr>
      </p:pic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404ECF2-883E-44ED-B1B4-271FF89FA6D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nl-BE" sz="3200" dirty="0" err="1"/>
              <a:t>Peret</a:t>
            </a:r>
            <a:r>
              <a:rPr lang="nl-BE" sz="3200" dirty="0"/>
              <a:t> - 1971</a:t>
            </a:r>
          </a:p>
          <a:p>
            <a:endParaRPr lang="nl-BE" sz="3200" dirty="0"/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C48E76BD-2761-4355-9248-F557433D605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1844428" y="2535810"/>
            <a:ext cx="2422772" cy="3634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21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hoek 1">
            <a:extLst>
              <a:ext uri="{FF2B5EF4-FFF2-40B4-BE49-F238E27FC236}">
                <a16:creationId xmlns:a16="http://schemas.microsoft.com/office/drawing/2014/main" id="{64A3BF33-5F9F-452F-A5B8-0E95FCF669AA}"/>
              </a:ext>
            </a:extLst>
          </p:cNvPr>
          <p:cNvSpPr/>
          <p:nvPr/>
        </p:nvSpPr>
        <p:spPr>
          <a:xfrm>
            <a:off x="2524369" y="1023816"/>
            <a:ext cx="6619631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BE" sz="4000" dirty="0" err="1"/>
              <a:t>Borriquito</a:t>
            </a:r>
            <a:r>
              <a:rPr lang="nl-BE" sz="4000" dirty="0"/>
              <a:t> </a:t>
            </a:r>
            <a:r>
              <a:rPr lang="nl-BE" sz="4000" dirty="0" err="1"/>
              <a:t>como</a:t>
            </a:r>
            <a:r>
              <a:rPr lang="nl-BE" sz="4000" dirty="0"/>
              <a:t> tú</a:t>
            </a:r>
          </a:p>
          <a:p>
            <a:endParaRPr lang="nl-BE" dirty="0"/>
          </a:p>
          <a:p>
            <a:r>
              <a:rPr lang="nl-BE" sz="4000" dirty="0"/>
              <a:t>Que no </a:t>
            </a:r>
            <a:r>
              <a:rPr lang="nl-BE" sz="4000" dirty="0" err="1"/>
              <a:t>sabes</a:t>
            </a:r>
            <a:r>
              <a:rPr lang="nl-BE" sz="4000" dirty="0"/>
              <a:t> ni la “u”</a:t>
            </a:r>
          </a:p>
          <a:p>
            <a:endParaRPr lang="nl-BE" dirty="0"/>
          </a:p>
          <a:p>
            <a:r>
              <a:rPr lang="nl-BE" sz="4000" dirty="0" err="1"/>
              <a:t>Borriquito</a:t>
            </a:r>
            <a:r>
              <a:rPr lang="nl-BE" sz="4000" dirty="0"/>
              <a:t> </a:t>
            </a:r>
            <a:r>
              <a:rPr lang="nl-BE" sz="4000" dirty="0" err="1"/>
              <a:t>como</a:t>
            </a:r>
            <a:r>
              <a:rPr lang="nl-BE" sz="4000" dirty="0"/>
              <a:t> tú</a:t>
            </a:r>
          </a:p>
          <a:p>
            <a:endParaRPr lang="nl-BE" dirty="0"/>
          </a:p>
          <a:p>
            <a:r>
              <a:rPr lang="nl-BE" sz="4000" dirty="0"/>
              <a:t>Yo sé </a:t>
            </a:r>
            <a:r>
              <a:rPr lang="nl-BE" sz="4000" dirty="0" err="1"/>
              <a:t>más</a:t>
            </a:r>
            <a:r>
              <a:rPr lang="nl-BE" sz="4000" dirty="0"/>
              <a:t> que tú………que tú</a:t>
            </a:r>
          </a:p>
          <a:p>
            <a:r>
              <a:rPr lang="nl-BE" sz="4000" dirty="0"/>
              <a:t>(</a:t>
            </a:r>
            <a:r>
              <a:rPr lang="nl-BE" sz="4000" dirty="0" err="1"/>
              <a:t>más</a:t>
            </a:r>
            <a:r>
              <a:rPr lang="nl-BE" sz="4000" dirty="0"/>
              <a:t> que tú, que tú, que tú)</a:t>
            </a:r>
          </a:p>
        </p:txBody>
      </p:sp>
    </p:spTree>
    <p:extLst>
      <p:ext uri="{BB962C8B-B14F-4D97-AF65-F5344CB8AC3E}">
        <p14:creationId xmlns:p14="http://schemas.microsoft.com/office/powerpoint/2010/main" val="2697490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924B9-79D5-4B41-8893-FD8FBC6F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Borriquito</a:t>
            </a:r>
            <a:r>
              <a:rPr lang="nl-BE" dirty="0"/>
              <a:t> :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borrico</a:t>
            </a:r>
            <a:r>
              <a:rPr lang="nl-BE" dirty="0"/>
              <a:t> </a:t>
            </a:r>
            <a:r>
              <a:rPr lang="nl-BE" dirty="0" err="1"/>
              <a:t>pequeño</a:t>
            </a:r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ED5535-FAAE-4927-9101-BF16F1052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borrico</a:t>
            </a:r>
            <a:r>
              <a:rPr lang="nl-BE" dirty="0"/>
              <a:t>,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burro</a:t>
            </a:r>
            <a:r>
              <a:rPr lang="nl-BE" dirty="0"/>
              <a:t>, </a:t>
            </a: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asno</a:t>
            </a:r>
            <a:endParaRPr lang="nl-BE" dirty="0"/>
          </a:p>
        </p:txBody>
      </p:sp>
      <p:pic>
        <p:nvPicPr>
          <p:cNvPr id="8" name="Tijdelijke aanduiding voor inhoud 7">
            <a:extLst>
              <a:ext uri="{FF2B5EF4-FFF2-40B4-BE49-F238E27FC236}">
                <a16:creationId xmlns:a16="http://schemas.microsoft.com/office/drawing/2014/main" id="{3611D986-FE95-40B7-AE77-A86D9D3CA9E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03680" y="2505075"/>
            <a:ext cx="4630003" cy="3684588"/>
          </a:xfrm>
        </p:spPr>
      </p:pic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BA42B1A-3E68-406D-BC34-0722942F2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8874CE1-B176-49E5-8174-0EC5839810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burro</a:t>
            </a:r>
            <a:r>
              <a:rPr lang="nl-BE" dirty="0"/>
              <a:t> solo </a:t>
            </a:r>
            <a:r>
              <a:rPr lang="nl-BE" dirty="0" err="1"/>
              <a:t>dice</a:t>
            </a:r>
            <a:r>
              <a:rPr lang="nl-BE" dirty="0"/>
              <a:t> “i – a “</a:t>
            </a:r>
          </a:p>
          <a:p>
            <a:pPr marL="0" indent="0">
              <a:buNone/>
            </a:pPr>
            <a:endParaRPr lang="nl-BE" dirty="0"/>
          </a:p>
          <a:p>
            <a:pPr marL="0" indent="0">
              <a:buNone/>
            </a:pPr>
            <a:r>
              <a:rPr lang="nl-BE" dirty="0"/>
              <a:t>Las </a:t>
            </a:r>
            <a:r>
              <a:rPr lang="nl-BE" dirty="0" err="1"/>
              <a:t>vocales</a:t>
            </a:r>
            <a:r>
              <a:rPr lang="nl-BE" dirty="0"/>
              <a:t> </a:t>
            </a:r>
            <a:r>
              <a:rPr lang="nl-BE" dirty="0" err="1"/>
              <a:t>son</a:t>
            </a:r>
            <a:r>
              <a:rPr lang="nl-BE" dirty="0"/>
              <a:t> :</a:t>
            </a:r>
          </a:p>
          <a:p>
            <a:pPr marL="0" indent="0">
              <a:buNone/>
            </a:pPr>
            <a:r>
              <a:rPr lang="nl-BE" sz="6000" dirty="0"/>
              <a:t>a  e  i  o  u  </a:t>
            </a:r>
          </a:p>
        </p:txBody>
      </p:sp>
    </p:spTree>
    <p:extLst>
      <p:ext uri="{BB962C8B-B14F-4D97-AF65-F5344CB8AC3E}">
        <p14:creationId xmlns:p14="http://schemas.microsoft.com/office/powerpoint/2010/main" val="26324459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D0847-ABB7-4F92-A531-458DA783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492243-1EBE-46F6-B620-64D421363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9600" dirty="0"/>
              <a:t>A E I O 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2664A9-6CD5-4F52-875F-76D352B64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BE" sz="3200" dirty="0" err="1"/>
              <a:t>Borriquito</a:t>
            </a:r>
            <a:r>
              <a:rPr lang="nl-BE" sz="3200" dirty="0"/>
              <a:t> </a:t>
            </a:r>
            <a:r>
              <a:rPr lang="nl-BE" sz="3200" dirty="0" err="1"/>
              <a:t>como</a:t>
            </a:r>
            <a:r>
              <a:rPr lang="nl-BE" sz="3200" dirty="0"/>
              <a:t> tú</a:t>
            </a:r>
          </a:p>
          <a:p>
            <a:endParaRPr lang="nl-BE" sz="3200" dirty="0"/>
          </a:p>
          <a:p>
            <a:r>
              <a:rPr lang="nl-BE" sz="3200" dirty="0"/>
              <a:t>Que no </a:t>
            </a:r>
            <a:r>
              <a:rPr lang="nl-BE" sz="3200" dirty="0" err="1"/>
              <a:t>sabes</a:t>
            </a:r>
            <a:r>
              <a:rPr lang="nl-BE" sz="3200" dirty="0"/>
              <a:t> ni la “u”</a:t>
            </a:r>
          </a:p>
          <a:p>
            <a:endParaRPr lang="nl-BE" sz="3200" dirty="0"/>
          </a:p>
          <a:p>
            <a:r>
              <a:rPr lang="nl-BE" sz="3200" dirty="0" err="1"/>
              <a:t>Borriquito</a:t>
            </a:r>
            <a:r>
              <a:rPr lang="nl-BE" sz="3200" dirty="0"/>
              <a:t> </a:t>
            </a:r>
            <a:r>
              <a:rPr lang="nl-BE" sz="3200" dirty="0" err="1"/>
              <a:t>como</a:t>
            </a:r>
            <a:r>
              <a:rPr lang="nl-BE" sz="3200" dirty="0"/>
              <a:t> tú</a:t>
            </a:r>
          </a:p>
          <a:p>
            <a:endParaRPr lang="nl-BE" sz="3200" dirty="0"/>
          </a:p>
          <a:p>
            <a:r>
              <a:rPr lang="nl-BE" sz="3200" dirty="0"/>
              <a:t>Yo sé </a:t>
            </a:r>
            <a:r>
              <a:rPr lang="nl-BE" sz="3200" dirty="0" err="1"/>
              <a:t>más</a:t>
            </a:r>
            <a:r>
              <a:rPr lang="nl-BE" sz="3200" dirty="0"/>
              <a:t> que tú</a:t>
            </a:r>
          </a:p>
        </p:txBody>
      </p:sp>
    </p:spTree>
    <p:extLst>
      <p:ext uri="{BB962C8B-B14F-4D97-AF65-F5344CB8AC3E}">
        <p14:creationId xmlns:p14="http://schemas.microsoft.com/office/powerpoint/2010/main" val="24107572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6924B9-79D5-4B41-8893-FD8FBC6FAD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2BED5535-FAAE-4927-9101-BF16F105276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8BA42B1A-3E68-406D-BC34-0722942F2E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/>
              <a:t>El </a:t>
            </a:r>
            <a:r>
              <a:rPr lang="nl-BE" dirty="0" err="1"/>
              <a:t>verbo</a:t>
            </a:r>
            <a:r>
              <a:rPr lang="nl-BE" dirty="0"/>
              <a:t> </a:t>
            </a:r>
            <a:r>
              <a:rPr lang="nl-BE" dirty="0" err="1"/>
              <a:t>ser</a:t>
            </a:r>
            <a:r>
              <a:rPr lang="nl-BE" dirty="0"/>
              <a:t> – yo </a:t>
            </a:r>
            <a:r>
              <a:rPr lang="nl-BE" dirty="0" err="1"/>
              <a:t>soy</a:t>
            </a:r>
            <a:endParaRPr lang="nl-BE" dirty="0"/>
          </a:p>
          <a:p>
            <a:endParaRPr lang="nl-BE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98874CE1-B176-49E5-8174-0EC5839810D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BE" dirty="0"/>
          </a:p>
          <a:p>
            <a:r>
              <a:rPr lang="nl-BE" dirty="0"/>
              <a:t>Yo </a:t>
            </a:r>
            <a:r>
              <a:rPr lang="nl-BE" dirty="0" err="1"/>
              <a:t>soy</a:t>
            </a:r>
            <a:r>
              <a:rPr lang="nl-BE" dirty="0"/>
              <a:t> el </a:t>
            </a:r>
            <a:r>
              <a:rPr lang="nl-BE" dirty="0" err="1"/>
              <a:t>cantante</a:t>
            </a:r>
            <a:r>
              <a:rPr lang="nl-BE" dirty="0"/>
              <a:t> </a:t>
            </a:r>
          </a:p>
          <a:p>
            <a:r>
              <a:rPr lang="nl-BE" dirty="0"/>
              <a:t>Yo </a:t>
            </a:r>
            <a:r>
              <a:rPr lang="nl-BE" dirty="0" err="1"/>
              <a:t>soy</a:t>
            </a:r>
            <a:r>
              <a:rPr lang="nl-BE" dirty="0"/>
              <a:t> el </a:t>
            </a:r>
            <a:r>
              <a:rPr lang="nl-BE" dirty="0" err="1"/>
              <a:t>poeta</a:t>
            </a:r>
            <a:endParaRPr lang="nl-BE" dirty="0"/>
          </a:p>
          <a:p>
            <a:r>
              <a:rPr lang="nl-BE" dirty="0" err="1"/>
              <a:t>Soy</a:t>
            </a:r>
            <a:r>
              <a:rPr lang="nl-BE" dirty="0"/>
              <a:t> el </a:t>
            </a:r>
            <a:r>
              <a:rPr lang="nl-BE" dirty="0" err="1"/>
              <a:t>más</a:t>
            </a:r>
            <a:r>
              <a:rPr lang="nl-BE" dirty="0"/>
              <a:t> </a:t>
            </a:r>
            <a:r>
              <a:rPr lang="nl-BE" dirty="0" err="1"/>
              <a:t>querido</a:t>
            </a:r>
            <a:endParaRPr lang="nl-BE" dirty="0"/>
          </a:p>
          <a:p>
            <a:r>
              <a:rPr lang="nl-BE" dirty="0" err="1"/>
              <a:t>Soy</a:t>
            </a:r>
            <a:r>
              <a:rPr lang="nl-BE" dirty="0"/>
              <a:t> el </a:t>
            </a:r>
            <a:r>
              <a:rPr lang="nl-BE" dirty="0" err="1"/>
              <a:t>preferido</a:t>
            </a:r>
            <a:r>
              <a:rPr lang="nl-BE" dirty="0"/>
              <a:t> de la </a:t>
            </a:r>
            <a:r>
              <a:rPr lang="nl-BE" dirty="0" err="1"/>
              <a:t>juventud</a:t>
            </a:r>
            <a:endParaRPr lang="nl-BE" dirty="0"/>
          </a:p>
        </p:txBody>
      </p:sp>
      <p:pic>
        <p:nvPicPr>
          <p:cNvPr id="23" name="Tijdelijke aanduiding voor inhoud 22">
            <a:extLst>
              <a:ext uri="{FF2B5EF4-FFF2-40B4-BE49-F238E27FC236}">
                <a16:creationId xmlns:a16="http://schemas.microsoft.com/office/drawing/2014/main" id="{4ECF6989-2AFB-4E05-9A0F-062DC35DB2D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11006" y="2505075"/>
            <a:ext cx="4615350" cy="3684588"/>
          </a:xfrm>
        </p:spPr>
      </p:pic>
      <p:pic>
        <p:nvPicPr>
          <p:cNvPr id="7" name="Afbeelding 6">
            <a:extLst>
              <a:ext uri="{FF2B5EF4-FFF2-40B4-BE49-F238E27FC236}">
                <a16:creationId xmlns:a16="http://schemas.microsoft.com/office/drawing/2014/main" id="{40EB74E2-F489-490B-8249-8B17C835A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2052" y="3698019"/>
            <a:ext cx="905786" cy="905786"/>
          </a:xfrm>
          <a:prstGeom prst="rect">
            <a:avLst/>
          </a:prstGeom>
        </p:spPr>
      </p:pic>
      <p:pic>
        <p:nvPicPr>
          <p:cNvPr id="9" name="Afbeelding 8">
            <a:extLst>
              <a:ext uri="{FF2B5EF4-FFF2-40B4-BE49-F238E27FC236}">
                <a16:creationId xmlns:a16="http://schemas.microsoft.com/office/drawing/2014/main" id="{727615E0-E0BA-4137-9531-ABCF0CDFE70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9311699" y="2170338"/>
            <a:ext cx="1694835" cy="1426588"/>
          </a:xfrm>
          <a:prstGeom prst="rect">
            <a:avLst/>
          </a:prstGeom>
        </p:spPr>
      </p:pic>
      <p:pic>
        <p:nvPicPr>
          <p:cNvPr id="12" name="Afbeelding 11">
            <a:extLst>
              <a:ext uri="{FF2B5EF4-FFF2-40B4-BE49-F238E27FC236}">
                <a16:creationId xmlns:a16="http://schemas.microsoft.com/office/drawing/2014/main" id="{6D68F103-F9E3-455D-9D54-CD597324562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135420" y="5061937"/>
            <a:ext cx="1533366" cy="1533366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D4E90549-E896-4E3E-9339-474A7D314666}"/>
              </a:ext>
            </a:extLst>
          </p:cNvPr>
          <p:cNvSpPr txBox="1"/>
          <p:nvPr/>
        </p:nvSpPr>
        <p:spPr>
          <a:xfrm>
            <a:off x="8135420" y="8256917"/>
            <a:ext cx="13266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8" tooltip="http://revistafast.wordpress.com/2007/12/26/juventud_divino_tesoro"/>
              </a:rPr>
              <a:t>Deze foto</a:t>
            </a:r>
            <a:r>
              <a:rPr lang="nl-BE" sz="900"/>
              <a:t> van Onbekende auteur is gelicentieerd onder </a:t>
            </a:r>
            <a:r>
              <a:rPr lang="nl-BE" sz="900">
                <a:hlinkClick r:id="rId9" tooltip="https://creativecommons.org/licenses/by-nc-nd/2.5/"/>
              </a:rPr>
              <a:t>CC BY-NC-ND</a:t>
            </a:r>
            <a:endParaRPr lang="nl-BE" sz="900"/>
          </a:p>
        </p:txBody>
      </p:sp>
    </p:spTree>
    <p:extLst>
      <p:ext uri="{BB962C8B-B14F-4D97-AF65-F5344CB8AC3E}">
        <p14:creationId xmlns:p14="http://schemas.microsoft.com/office/powerpoint/2010/main" val="2890780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4BB471-EE81-46B9-A016-F9245631E3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300767BA-FEFE-4BE9-8930-8E0BB6D04C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BE" sz="2800" b="0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C2F449C9-7739-4597-934B-1339C94FF9E7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Con solo seis (6) </a:t>
            </a:r>
            <a:r>
              <a:rPr lang="nl-BE" dirty="0" err="1"/>
              <a:t>letras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Hago</a:t>
            </a:r>
            <a:r>
              <a:rPr lang="nl-BE" dirty="0"/>
              <a:t> </a:t>
            </a:r>
            <a:r>
              <a:rPr lang="nl-BE" dirty="0" err="1"/>
              <a:t>mil</a:t>
            </a:r>
            <a:r>
              <a:rPr lang="nl-BE" dirty="0"/>
              <a:t> (1000) </a:t>
            </a:r>
            <a:r>
              <a:rPr lang="nl-BE" dirty="0" err="1"/>
              <a:t>canciones</a:t>
            </a:r>
            <a:endParaRPr lang="nl-BE" dirty="0"/>
          </a:p>
          <a:p>
            <a:pPr marL="0" indent="0">
              <a:buNone/>
            </a:pPr>
            <a:r>
              <a:rPr lang="nl-BE" dirty="0" err="1"/>
              <a:t>Todos</a:t>
            </a:r>
            <a:r>
              <a:rPr lang="nl-BE" dirty="0"/>
              <a:t> </a:t>
            </a:r>
            <a:r>
              <a:rPr lang="nl-BE" dirty="0" err="1"/>
              <a:t>aplauden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con </a:t>
            </a:r>
            <a:r>
              <a:rPr lang="nl-BE" dirty="0" err="1"/>
              <a:t>gran</a:t>
            </a:r>
            <a:r>
              <a:rPr lang="nl-BE" dirty="0"/>
              <a:t> </a:t>
            </a:r>
            <a:r>
              <a:rPr lang="nl-BE" dirty="0" err="1"/>
              <a:t>entusiasmo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mis </a:t>
            </a:r>
            <a:r>
              <a:rPr lang="nl-BE" dirty="0" err="1"/>
              <a:t>inspiraciones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9F6B4188-DD89-4CC1-AD7A-2AF8F9E8B5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>
            <a:normAutofit/>
          </a:bodyPr>
          <a:lstStyle/>
          <a:p>
            <a:endParaRPr lang="nl-BE" sz="2800" b="0" dirty="0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563063B0-B209-4090-92E8-A22C029B593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letra</a:t>
            </a:r>
            <a:endParaRPr lang="nl-BE" dirty="0"/>
          </a:p>
          <a:p>
            <a:r>
              <a:rPr lang="nl-BE" dirty="0" err="1"/>
              <a:t>una</a:t>
            </a:r>
            <a:r>
              <a:rPr lang="nl-BE" dirty="0"/>
              <a:t> </a:t>
            </a:r>
            <a:r>
              <a:rPr lang="nl-BE" dirty="0" err="1"/>
              <a:t>canción</a:t>
            </a:r>
            <a:endParaRPr lang="nl-BE" dirty="0"/>
          </a:p>
          <a:p>
            <a:r>
              <a:rPr lang="nl-BE" dirty="0" err="1"/>
              <a:t>un</a:t>
            </a:r>
            <a:r>
              <a:rPr lang="nl-BE" dirty="0"/>
              <a:t> </a:t>
            </a:r>
            <a:r>
              <a:rPr lang="nl-BE" dirty="0" err="1"/>
              <a:t>aplauso</a:t>
            </a:r>
            <a:endParaRPr lang="nl-BE" dirty="0"/>
          </a:p>
          <a:p>
            <a:r>
              <a:rPr lang="nl-BE" dirty="0"/>
              <a:t>el </a:t>
            </a:r>
            <a:r>
              <a:rPr lang="nl-BE" dirty="0" err="1"/>
              <a:t>entusiasmo</a:t>
            </a:r>
            <a:endParaRPr lang="nl-BE" dirty="0"/>
          </a:p>
          <a:p>
            <a:r>
              <a:rPr lang="nl-BE" dirty="0"/>
              <a:t>la </a:t>
            </a:r>
            <a:r>
              <a:rPr lang="nl-BE" dirty="0" err="1"/>
              <a:t>inspiración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736397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AB6F415-B76D-4E21-A08D-922823D6F3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El </a:t>
            </a:r>
            <a:r>
              <a:rPr lang="nl-BE" dirty="0" err="1"/>
              <a:t>verbo</a:t>
            </a:r>
            <a:r>
              <a:rPr lang="nl-BE" dirty="0"/>
              <a:t> “</a:t>
            </a:r>
            <a:r>
              <a:rPr lang="nl-BE" dirty="0" err="1"/>
              <a:t>cantar</a:t>
            </a:r>
            <a:r>
              <a:rPr lang="nl-BE" dirty="0"/>
              <a:t>”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0F21124F-FB05-40F7-BF7D-B49B3F0D160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sz="4000" dirty="0"/>
              <a:t>Canto (yo)</a:t>
            </a:r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BDCC0571-A9F8-4848-814F-01EB39625DD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(Les) Canto a las </a:t>
            </a:r>
            <a:r>
              <a:rPr lang="nl-BE" dirty="0" err="1"/>
              <a:t>chicas</a:t>
            </a:r>
            <a:endParaRPr lang="nl-BE" dirty="0"/>
          </a:p>
          <a:p>
            <a:r>
              <a:rPr lang="nl-BE" dirty="0"/>
              <a:t>Canto al </a:t>
            </a:r>
            <a:r>
              <a:rPr lang="nl-BE" dirty="0" err="1"/>
              <a:t>tabernero</a:t>
            </a:r>
            <a:endParaRPr lang="nl-BE" dirty="0"/>
          </a:p>
          <a:p>
            <a:r>
              <a:rPr lang="nl-BE" dirty="0"/>
              <a:t>Canto a la </a:t>
            </a:r>
            <a:r>
              <a:rPr lang="nl-BE" dirty="0" err="1"/>
              <a:t>portera</a:t>
            </a:r>
            <a:endParaRPr lang="nl-BE" dirty="0"/>
          </a:p>
          <a:p>
            <a:r>
              <a:rPr lang="nl-BE" dirty="0"/>
              <a:t>Canto a lo que </a:t>
            </a:r>
            <a:r>
              <a:rPr lang="nl-BE" dirty="0" err="1"/>
              <a:t>sea</a:t>
            </a:r>
            <a:endParaRPr lang="nl-BE" dirty="0"/>
          </a:p>
          <a:p>
            <a:r>
              <a:rPr lang="nl-BE" dirty="0"/>
              <a:t>Canto al </a:t>
            </a:r>
            <a:r>
              <a:rPr lang="nl-BE" dirty="0" err="1"/>
              <a:t>mundo</a:t>
            </a:r>
            <a:r>
              <a:rPr lang="nl-BE" dirty="0"/>
              <a:t> </a:t>
            </a:r>
            <a:r>
              <a:rPr lang="nl-BE" dirty="0" err="1"/>
              <a:t>entero</a:t>
            </a:r>
            <a:endParaRPr lang="nl-BE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A389FBF8-B8FE-474E-B34B-81A28A95EA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BE" dirty="0" err="1"/>
              <a:t>Sustantivos</a:t>
            </a:r>
            <a:endParaRPr lang="nl-BE" dirty="0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BE2FAEA3-A4EA-4A4C-B6D2-1322A98B82A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 marL="0" indent="0">
              <a:buNone/>
            </a:pPr>
            <a:r>
              <a:rPr lang="nl-BE" dirty="0"/>
              <a:t>los </a:t>
            </a:r>
            <a:r>
              <a:rPr lang="nl-BE" dirty="0" err="1"/>
              <a:t>chicos</a:t>
            </a:r>
            <a:r>
              <a:rPr lang="nl-BE" dirty="0"/>
              <a:t> – las </a:t>
            </a:r>
            <a:r>
              <a:rPr lang="nl-BE" dirty="0" err="1"/>
              <a:t>chicas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el </a:t>
            </a:r>
            <a:r>
              <a:rPr lang="nl-BE" dirty="0" err="1"/>
              <a:t>tabernero</a:t>
            </a:r>
            <a:r>
              <a:rPr lang="nl-BE" dirty="0"/>
              <a:t> – la </a:t>
            </a:r>
            <a:r>
              <a:rPr lang="nl-BE" dirty="0" err="1"/>
              <a:t>tabernera</a:t>
            </a:r>
            <a:endParaRPr lang="nl-BE" dirty="0"/>
          </a:p>
          <a:p>
            <a:pPr marL="0" indent="0">
              <a:buNone/>
            </a:pPr>
            <a:r>
              <a:rPr lang="nl-BE" dirty="0"/>
              <a:t>el </a:t>
            </a:r>
            <a:r>
              <a:rPr lang="nl-BE" dirty="0" err="1"/>
              <a:t>portero</a:t>
            </a:r>
            <a:r>
              <a:rPr lang="nl-BE" dirty="0"/>
              <a:t> – la </a:t>
            </a:r>
            <a:r>
              <a:rPr lang="nl-BE" dirty="0" err="1"/>
              <a:t>portera</a:t>
            </a:r>
            <a:endParaRPr lang="nl-BE" dirty="0"/>
          </a:p>
          <a:p>
            <a:pPr marL="0" indent="0">
              <a:buNone/>
            </a:pPr>
            <a:endParaRPr lang="nl-BE" dirty="0"/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DA37854C-0127-47A1-90BB-414E62876B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94427" y="3941275"/>
            <a:ext cx="1675999" cy="2471124"/>
          </a:xfrm>
          <a:prstGeom prst="rect">
            <a:avLst/>
          </a:prstGeom>
        </p:spPr>
      </p:pic>
      <p:sp>
        <p:nvSpPr>
          <p:cNvPr id="8" name="Tekstvak 7">
            <a:extLst>
              <a:ext uri="{FF2B5EF4-FFF2-40B4-BE49-F238E27FC236}">
                <a16:creationId xmlns:a16="http://schemas.microsoft.com/office/drawing/2014/main" id="{98616FB5-E655-41FA-A727-14D1F3D485BC}"/>
              </a:ext>
            </a:extLst>
          </p:cNvPr>
          <p:cNvSpPr txBox="1"/>
          <p:nvPr/>
        </p:nvSpPr>
        <p:spPr>
          <a:xfrm>
            <a:off x="7988597" y="10211008"/>
            <a:ext cx="5563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900">
                <a:hlinkClick r:id="rId3" tooltip="http://elchatarras.blogspot.com/2014/12/el-cliente-siempre-tiene-la-razon.html?spref=pi"/>
              </a:rPr>
              <a:t>Deze foto</a:t>
            </a:r>
            <a:r>
              <a:rPr lang="nl-BE" sz="900"/>
              <a:t> van Onbekende auteur is gelicentieerd onder </a:t>
            </a:r>
            <a:r>
              <a:rPr lang="nl-BE" sz="900">
                <a:hlinkClick r:id="rId4" tooltip="https://creativecommons.org/licenses/by-nc-nd/3.0/"/>
              </a:rPr>
              <a:t>CC BY-NC-ND</a:t>
            </a:r>
            <a:endParaRPr lang="nl-BE" sz="900"/>
          </a:p>
        </p:txBody>
      </p:sp>
      <p:pic>
        <p:nvPicPr>
          <p:cNvPr id="14" name="Afbeelding 13">
            <a:extLst>
              <a:ext uri="{FF2B5EF4-FFF2-40B4-BE49-F238E27FC236}">
                <a16:creationId xmlns:a16="http://schemas.microsoft.com/office/drawing/2014/main" id="{007F3614-D78F-4291-A10C-C370F8DDCEE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6"/>
              </a:ext>
            </a:extLst>
          </a:blip>
          <a:stretch>
            <a:fillRect/>
          </a:stretch>
        </p:blipFill>
        <p:spPr>
          <a:xfrm>
            <a:off x="8119108" y="3958466"/>
            <a:ext cx="1963146" cy="2453933"/>
          </a:xfrm>
          <a:prstGeom prst="rect">
            <a:avLst/>
          </a:prstGeom>
        </p:spPr>
      </p:pic>
      <p:pic>
        <p:nvPicPr>
          <p:cNvPr id="17" name="Afbeelding 16">
            <a:extLst>
              <a:ext uri="{FF2B5EF4-FFF2-40B4-BE49-F238E27FC236}">
                <a16:creationId xmlns:a16="http://schemas.microsoft.com/office/drawing/2014/main" id="{DEF540AB-10BE-4D39-BC4D-8958A56FC4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8"/>
              </a:ext>
            </a:extLst>
          </a:blip>
          <a:stretch>
            <a:fillRect/>
          </a:stretch>
        </p:blipFill>
        <p:spPr>
          <a:xfrm>
            <a:off x="8045051" y="627596"/>
            <a:ext cx="2425026" cy="1818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0001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>
            <a:extLst>
              <a:ext uri="{FF2B5EF4-FFF2-40B4-BE49-F238E27FC236}">
                <a16:creationId xmlns:a16="http://schemas.microsoft.com/office/drawing/2014/main" id="{0E4FC2CF-36DD-4E41-8E53-4E21DE2128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60FC61D0-0A64-4139-808B-3ADE5414E5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inhoud 8">
            <a:extLst>
              <a:ext uri="{FF2B5EF4-FFF2-40B4-BE49-F238E27FC236}">
                <a16:creationId xmlns:a16="http://schemas.microsoft.com/office/drawing/2014/main" id="{1ADF966D-E676-4048-B342-22CA435092C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BE" dirty="0"/>
              <a:t>Y con </a:t>
            </a:r>
            <a:r>
              <a:rPr lang="nl-BE" dirty="0" err="1"/>
              <a:t>este</a:t>
            </a:r>
            <a:r>
              <a:rPr lang="nl-BE" dirty="0"/>
              <a:t> </a:t>
            </a:r>
            <a:r>
              <a:rPr lang="nl-BE" dirty="0" err="1"/>
              <a:t>acento</a:t>
            </a:r>
            <a:endParaRPr lang="nl-BE" dirty="0"/>
          </a:p>
          <a:p>
            <a:r>
              <a:rPr lang="nl-BE" dirty="0" err="1"/>
              <a:t>Parezco</a:t>
            </a:r>
            <a:r>
              <a:rPr lang="nl-BE" dirty="0"/>
              <a:t> </a:t>
            </a:r>
            <a:r>
              <a:rPr lang="nl-BE" dirty="0" err="1"/>
              <a:t>extranjero</a:t>
            </a:r>
            <a:endParaRPr lang="nl-BE" dirty="0"/>
          </a:p>
          <a:p>
            <a:r>
              <a:rPr lang="nl-BE" dirty="0" err="1"/>
              <a:t>Pero</a:t>
            </a:r>
            <a:r>
              <a:rPr lang="nl-BE" dirty="0"/>
              <a:t> </a:t>
            </a:r>
            <a:r>
              <a:rPr lang="nl-BE" dirty="0" err="1"/>
              <a:t>soy</a:t>
            </a:r>
            <a:r>
              <a:rPr lang="nl-BE" dirty="0"/>
              <a:t> de Vigo</a:t>
            </a:r>
          </a:p>
          <a:p>
            <a:r>
              <a:rPr lang="nl-BE" dirty="0"/>
              <a:t>Me </a:t>
            </a:r>
            <a:r>
              <a:rPr lang="nl-BE" dirty="0" err="1"/>
              <a:t>hago</a:t>
            </a:r>
            <a:r>
              <a:rPr lang="nl-BE" dirty="0"/>
              <a:t> </a:t>
            </a:r>
            <a:r>
              <a:rPr lang="nl-BE" dirty="0" err="1"/>
              <a:t>llamar</a:t>
            </a:r>
            <a:r>
              <a:rPr lang="nl-BE" dirty="0"/>
              <a:t> Peter</a:t>
            </a:r>
          </a:p>
          <a:p>
            <a:r>
              <a:rPr lang="nl-BE" dirty="0"/>
              <a:t>Y mi </a:t>
            </a:r>
            <a:r>
              <a:rPr lang="nl-BE" dirty="0" err="1"/>
              <a:t>nombre</a:t>
            </a:r>
            <a:r>
              <a:rPr lang="nl-BE" dirty="0"/>
              <a:t> es Pedro</a:t>
            </a:r>
          </a:p>
        </p:txBody>
      </p:sp>
      <p:sp>
        <p:nvSpPr>
          <p:cNvPr id="10" name="Tijdelijke aanduiding voor tekst 9">
            <a:extLst>
              <a:ext uri="{FF2B5EF4-FFF2-40B4-BE49-F238E27FC236}">
                <a16:creationId xmlns:a16="http://schemas.microsoft.com/office/drawing/2014/main" id="{10037D26-972F-4FBC-BE4A-5146A05057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11" name="Tijdelijke aanduiding voor inhoud 10">
            <a:extLst>
              <a:ext uri="{FF2B5EF4-FFF2-40B4-BE49-F238E27FC236}">
                <a16:creationId xmlns:a16="http://schemas.microsoft.com/office/drawing/2014/main" id="{8E2DB97C-6CD9-4174-9E78-ED265C1DAB4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BE" dirty="0"/>
              <a:t>El </a:t>
            </a:r>
            <a:r>
              <a:rPr lang="nl-BE" dirty="0" err="1"/>
              <a:t>acento</a:t>
            </a:r>
            <a:endParaRPr lang="nl-BE" dirty="0"/>
          </a:p>
          <a:p>
            <a:r>
              <a:rPr lang="nl-BE" dirty="0"/>
              <a:t>El </a:t>
            </a:r>
            <a:r>
              <a:rPr lang="nl-BE" dirty="0" err="1"/>
              <a:t>extranjero</a:t>
            </a:r>
            <a:endParaRPr lang="nl-BE" dirty="0"/>
          </a:p>
          <a:p>
            <a:r>
              <a:rPr lang="nl-BE" dirty="0" err="1"/>
              <a:t>Soy</a:t>
            </a:r>
            <a:r>
              <a:rPr lang="nl-BE" dirty="0"/>
              <a:t> de…. (</a:t>
            </a:r>
            <a:r>
              <a:rPr lang="nl-BE" dirty="0" err="1"/>
              <a:t>ser</a:t>
            </a:r>
            <a:r>
              <a:rPr lang="nl-BE" dirty="0"/>
              <a:t>) : el </a:t>
            </a:r>
            <a:r>
              <a:rPr lang="nl-BE" dirty="0" err="1"/>
              <a:t>origen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561812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5E7967-3127-4714-BF07-EEBFB521C7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sz="6600" dirty="0"/>
              <a:t>       A      E      I      O       U </a:t>
            </a:r>
          </a:p>
        </p:txBody>
      </p:sp>
      <p:sp>
        <p:nvSpPr>
          <p:cNvPr id="3" name="Tijdelijke aanduiding voor tekst 2">
            <a:extLst>
              <a:ext uri="{FF2B5EF4-FFF2-40B4-BE49-F238E27FC236}">
                <a16:creationId xmlns:a16="http://schemas.microsoft.com/office/drawing/2014/main" id="{4254DFE4-F092-4D33-9289-B807EB9DB0C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inhoud 3">
            <a:extLst>
              <a:ext uri="{FF2B5EF4-FFF2-40B4-BE49-F238E27FC236}">
                <a16:creationId xmlns:a16="http://schemas.microsoft.com/office/drawing/2014/main" id="{6B5BD049-0FEC-4551-B6FB-102073B3267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sz="6000" dirty="0"/>
          </a:p>
        </p:txBody>
      </p:sp>
      <p:sp>
        <p:nvSpPr>
          <p:cNvPr id="5" name="Tijdelijke aanduiding voor tekst 4">
            <a:extLst>
              <a:ext uri="{FF2B5EF4-FFF2-40B4-BE49-F238E27FC236}">
                <a16:creationId xmlns:a16="http://schemas.microsoft.com/office/drawing/2014/main" id="{51D6B5D8-A266-41A9-ADBA-E237548C9E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inhoud 5">
            <a:extLst>
              <a:ext uri="{FF2B5EF4-FFF2-40B4-BE49-F238E27FC236}">
                <a16:creationId xmlns:a16="http://schemas.microsoft.com/office/drawing/2014/main" id="{6D16FB45-5116-4CE7-83FE-0CC0E501F1A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860038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21D0847-ABB7-4F92-A531-458DA783A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nl-BE" sz="6000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B492243-1EBE-46F6-B620-64D421363D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sz="9600" dirty="0"/>
              <a:t>A E I O U</a:t>
            </a:r>
          </a:p>
        </p:txBody>
      </p:sp>
      <p:sp>
        <p:nvSpPr>
          <p:cNvPr id="4" name="Tijdelijke aanduiding voor tekst 3">
            <a:extLst>
              <a:ext uri="{FF2B5EF4-FFF2-40B4-BE49-F238E27FC236}">
                <a16:creationId xmlns:a16="http://schemas.microsoft.com/office/drawing/2014/main" id="{6D2664A9-6CD5-4F52-875F-76D352B64A31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nl-BE" sz="3200" dirty="0" err="1"/>
              <a:t>Borriquito</a:t>
            </a:r>
            <a:r>
              <a:rPr lang="nl-BE" sz="3200" dirty="0"/>
              <a:t> </a:t>
            </a:r>
            <a:r>
              <a:rPr lang="nl-BE" sz="3200" dirty="0" err="1"/>
              <a:t>como</a:t>
            </a:r>
            <a:r>
              <a:rPr lang="nl-BE" sz="3200" dirty="0"/>
              <a:t> tú</a:t>
            </a:r>
          </a:p>
          <a:p>
            <a:endParaRPr lang="nl-BE" sz="3200" dirty="0"/>
          </a:p>
          <a:p>
            <a:r>
              <a:rPr lang="nl-BE" sz="3200" dirty="0"/>
              <a:t>Que no </a:t>
            </a:r>
            <a:r>
              <a:rPr lang="nl-BE" sz="3200" dirty="0" err="1"/>
              <a:t>sabes</a:t>
            </a:r>
            <a:r>
              <a:rPr lang="nl-BE" sz="3200" dirty="0"/>
              <a:t> ni la “u”</a:t>
            </a:r>
          </a:p>
          <a:p>
            <a:endParaRPr lang="nl-BE" sz="3200" dirty="0"/>
          </a:p>
          <a:p>
            <a:r>
              <a:rPr lang="nl-BE" sz="3200" dirty="0" err="1"/>
              <a:t>Borriquito</a:t>
            </a:r>
            <a:r>
              <a:rPr lang="nl-BE" sz="3200" dirty="0"/>
              <a:t> </a:t>
            </a:r>
            <a:r>
              <a:rPr lang="nl-BE" sz="3200" dirty="0" err="1"/>
              <a:t>como</a:t>
            </a:r>
            <a:r>
              <a:rPr lang="nl-BE" sz="3200" dirty="0"/>
              <a:t> tú</a:t>
            </a:r>
          </a:p>
          <a:p>
            <a:endParaRPr lang="nl-BE" sz="3200" dirty="0"/>
          </a:p>
          <a:p>
            <a:r>
              <a:rPr lang="nl-BE" sz="3200" dirty="0"/>
              <a:t>Yo sé </a:t>
            </a:r>
            <a:r>
              <a:rPr lang="nl-BE" sz="3200" dirty="0" err="1"/>
              <a:t>más</a:t>
            </a:r>
            <a:r>
              <a:rPr lang="nl-BE" sz="3200" dirty="0"/>
              <a:t> que tú</a:t>
            </a:r>
          </a:p>
        </p:txBody>
      </p:sp>
    </p:spTree>
    <p:extLst>
      <p:ext uri="{BB962C8B-B14F-4D97-AF65-F5344CB8AC3E}">
        <p14:creationId xmlns:p14="http://schemas.microsoft.com/office/powerpoint/2010/main" val="3196388123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278</Words>
  <Application>Microsoft Office PowerPoint</Application>
  <PresentationFormat>Breedbeeld</PresentationFormat>
  <Paragraphs>70</Paragraphs>
  <Slides>10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Kantoorthema</vt:lpstr>
      <vt:lpstr>Borriquito como tú</vt:lpstr>
      <vt:lpstr>Borriquito : un borrico pequeño</vt:lpstr>
      <vt:lpstr>PowerPoint-presentatie</vt:lpstr>
      <vt:lpstr>PowerPoint-presentatie</vt:lpstr>
      <vt:lpstr>PowerPoint-presentatie</vt:lpstr>
      <vt:lpstr>El verbo “cantar”</vt:lpstr>
      <vt:lpstr>PowerPoint-presentatie</vt:lpstr>
      <vt:lpstr>       A      E      I      O       U 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Borriquito como tú</dc:title>
  <dc:creator>Ingrid Corveleyn</dc:creator>
  <cp:lastModifiedBy>Ingrid Corveleyn</cp:lastModifiedBy>
  <cp:revision>4</cp:revision>
  <dcterms:created xsi:type="dcterms:W3CDTF">2018-09-10T09:33:26Z</dcterms:created>
  <dcterms:modified xsi:type="dcterms:W3CDTF">2018-09-10T09:58:12Z</dcterms:modified>
</cp:coreProperties>
</file>