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90" r:id="rId5"/>
    <p:sldId id="321" r:id="rId6"/>
    <p:sldId id="285" r:id="rId7"/>
    <p:sldId id="282" r:id="rId8"/>
    <p:sldId id="310" r:id="rId9"/>
    <p:sldId id="288" r:id="rId10"/>
    <p:sldId id="305" r:id="rId11"/>
    <p:sldId id="306" r:id="rId12"/>
    <p:sldId id="287" r:id="rId13"/>
    <p:sldId id="307" r:id="rId14"/>
    <p:sldId id="317" r:id="rId15"/>
    <p:sldId id="263" r:id="rId16"/>
    <p:sldId id="261" r:id="rId17"/>
    <p:sldId id="264" r:id="rId18"/>
    <p:sldId id="318" r:id="rId19"/>
    <p:sldId id="284" r:id="rId20"/>
    <p:sldId id="292" r:id="rId21"/>
    <p:sldId id="293" r:id="rId22"/>
    <p:sldId id="300" r:id="rId23"/>
    <p:sldId id="294" r:id="rId24"/>
    <p:sldId id="295" r:id="rId25"/>
    <p:sldId id="296" r:id="rId26"/>
    <p:sldId id="297" r:id="rId27"/>
    <p:sldId id="323" r:id="rId28"/>
    <p:sldId id="291" r:id="rId29"/>
    <p:sldId id="303" r:id="rId30"/>
    <p:sldId id="301" r:id="rId31"/>
    <p:sldId id="314" r:id="rId32"/>
    <p:sldId id="322" r:id="rId33"/>
    <p:sldId id="279" r:id="rId34"/>
    <p:sldId id="266" r:id="rId35"/>
    <p:sldId id="267" r:id="rId36"/>
    <p:sldId id="268" r:id="rId37"/>
    <p:sldId id="270" r:id="rId38"/>
    <p:sldId id="271" r:id="rId39"/>
    <p:sldId id="272" r:id="rId40"/>
    <p:sldId id="274" r:id="rId41"/>
    <p:sldId id="319" r:id="rId42"/>
    <p:sldId id="273" r:id="rId43"/>
    <p:sldId id="283" r:id="rId44"/>
    <p:sldId id="311" r:id="rId45"/>
    <p:sldId id="277" r:id="rId46"/>
    <p:sldId id="276" r:id="rId47"/>
    <p:sldId id="286" r:id="rId48"/>
    <p:sldId id="299" r:id="rId49"/>
    <p:sldId id="289" r:id="rId50"/>
    <p:sldId id="281" r:id="rId51"/>
    <p:sldId id="320" r:id="rId52"/>
    <p:sldId id="313" r:id="rId53"/>
    <p:sldId id="315" r:id="rId54"/>
  </p:sldIdLst>
  <p:sldSz cx="12192000" cy="6858000"/>
  <p:notesSz cx="6858000" cy="9144000"/>
  <p:photoAlbum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6DDE-5CDF-4B49-9227-B26A552EDDD5}" type="datetimeFigureOut">
              <a:rPr lang="nl-BE" smtClean="0"/>
              <a:t>9/10/2018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8DE1-2CC4-49B4-9D03-57434C17218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7928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6DDE-5CDF-4B49-9227-B26A552EDDD5}" type="datetimeFigureOut">
              <a:rPr lang="nl-BE" smtClean="0"/>
              <a:t>9/10/2018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8DE1-2CC4-49B4-9D03-57434C17218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89138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6DDE-5CDF-4B49-9227-B26A552EDDD5}" type="datetimeFigureOut">
              <a:rPr lang="nl-BE" smtClean="0"/>
              <a:t>9/10/2018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8DE1-2CC4-49B4-9D03-57434C17218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62028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6DDE-5CDF-4B49-9227-B26A552EDDD5}" type="datetimeFigureOut">
              <a:rPr lang="nl-BE" smtClean="0"/>
              <a:t>9/10/2018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8DE1-2CC4-49B4-9D03-57434C17218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50354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6DDE-5CDF-4B49-9227-B26A552EDDD5}" type="datetimeFigureOut">
              <a:rPr lang="nl-BE" smtClean="0"/>
              <a:t>9/10/2018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8DE1-2CC4-49B4-9D03-57434C17218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44358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6DDE-5CDF-4B49-9227-B26A552EDDD5}" type="datetimeFigureOut">
              <a:rPr lang="nl-BE" smtClean="0"/>
              <a:t>9/10/2018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8DE1-2CC4-49B4-9D03-57434C17218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99432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6DDE-5CDF-4B49-9227-B26A552EDDD5}" type="datetimeFigureOut">
              <a:rPr lang="nl-BE" smtClean="0"/>
              <a:t>9/10/2018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8DE1-2CC4-49B4-9D03-57434C17218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57057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6DDE-5CDF-4B49-9227-B26A552EDDD5}" type="datetimeFigureOut">
              <a:rPr lang="nl-BE" smtClean="0"/>
              <a:t>9/10/2018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8DE1-2CC4-49B4-9D03-57434C17218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93804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6DDE-5CDF-4B49-9227-B26A552EDDD5}" type="datetimeFigureOut">
              <a:rPr lang="nl-BE" smtClean="0"/>
              <a:t>9/10/2018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8DE1-2CC4-49B4-9D03-57434C17218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21981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6DDE-5CDF-4B49-9227-B26A552EDDD5}" type="datetimeFigureOut">
              <a:rPr lang="nl-BE" smtClean="0"/>
              <a:t>9/10/2018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8DE1-2CC4-49B4-9D03-57434C17218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45772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6DDE-5CDF-4B49-9227-B26A552EDDD5}" type="datetimeFigureOut">
              <a:rPr lang="nl-BE" smtClean="0"/>
              <a:t>9/10/2018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8DE1-2CC4-49B4-9D03-57434C17218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48132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7C6DDE-5CDF-4B49-9227-B26A552EDDD5}" type="datetimeFigureOut">
              <a:rPr lang="nl-BE" smtClean="0"/>
              <a:t>9/10/2018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8DE1-2CC4-49B4-9D03-57434C17218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120419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U1 </a:t>
            </a:r>
            <a:r>
              <a:rPr lang="nl-BE" dirty="0" err="1"/>
              <a:t>Viaje</a:t>
            </a:r>
            <a:r>
              <a:rPr lang="nl-BE" dirty="0"/>
              <a:t> al </a:t>
            </a:r>
            <a:r>
              <a:rPr lang="nl-BE" dirty="0" err="1"/>
              <a:t>español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/>
              <a:t>EXTRA</a:t>
            </a:r>
          </a:p>
        </p:txBody>
      </p:sp>
    </p:spTree>
    <p:extLst>
      <p:ext uri="{BB962C8B-B14F-4D97-AF65-F5344CB8AC3E}">
        <p14:creationId xmlns:p14="http://schemas.microsoft.com/office/powerpoint/2010/main" val="99998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saludar a la esp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49"/>
          <a:stretch/>
        </p:blipFill>
        <p:spPr>
          <a:xfrm>
            <a:off x="3602961" y="395785"/>
            <a:ext cx="5149850" cy="61551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6728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saludar a la espanola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5"/>
          <a:stretch/>
        </p:blipFill>
        <p:spPr>
          <a:xfrm>
            <a:off x="3450870" y="477672"/>
            <a:ext cx="5508625" cy="55546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7234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los saludos en es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63" y="0"/>
            <a:ext cx="106060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63178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saluda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413" y="0"/>
            <a:ext cx="96535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6703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saludos y deseo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313" y="0"/>
            <a:ext cx="5411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57142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despedirs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29648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alf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88" y="0"/>
            <a:ext cx="10307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15042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el alfabeto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138" y="0"/>
            <a:ext cx="74501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94214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12"/>
          <a:stretch/>
        </p:blipFill>
        <p:spPr>
          <a:xfrm>
            <a:off x="4731152" y="115579"/>
            <a:ext cx="3443857" cy="653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6539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la pronunc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013" y="0"/>
            <a:ext cx="8180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5843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ntro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63" y="0"/>
            <a:ext cx="114442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462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nombre formal e informal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39"/>
          <a:stretch/>
        </p:blipFill>
        <p:spPr>
          <a:xfrm>
            <a:off x="3765835" y="327546"/>
            <a:ext cx="4851400" cy="60186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5921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nombres esp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4" t="4577" r="904" b="14229"/>
          <a:stretch/>
        </p:blipFill>
        <p:spPr>
          <a:xfrm>
            <a:off x="2827480" y="627797"/>
            <a:ext cx="7546975" cy="55682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35046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pal de origen arab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575" y="0"/>
            <a:ext cx="85788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hoek 2"/>
          <p:cNvSpPr/>
          <p:nvPr/>
        </p:nvSpPr>
        <p:spPr>
          <a:xfrm>
            <a:off x="7206018" y="0"/>
            <a:ext cx="3179407" cy="83251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08968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ojala del arab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88" y="0"/>
            <a:ext cx="69294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98642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origen de pal esp del frances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29"/>
          <a:stretch/>
        </p:blipFill>
        <p:spPr>
          <a:xfrm>
            <a:off x="1487773" y="313899"/>
            <a:ext cx="9405937" cy="58821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0844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origen de pal esp del inglés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42"/>
          <a:stretch/>
        </p:blipFill>
        <p:spPr>
          <a:xfrm>
            <a:off x="1760728" y="368490"/>
            <a:ext cx="9405937" cy="60596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hoek 2"/>
          <p:cNvSpPr/>
          <p:nvPr/>
        </p:nvSpPr>
        <p:spPr>
          <a:xfrm>
            <a:off x="3048000" y="2875002"/>
            <a:ext cx="6096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nl-B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Hola Conny,</a:t>
            </a:r>
          </a:p>
          <a:p>
            <a:pPr>
              <a:spcAft>
                <a:spcPts val="0"/>
              </a:spcAft>
            </a:pPr>
            <a:r>
              <a:rPr lang="nl-B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Ik had je beloofd iets te laten weten </a:t>
            </a:r>
            <a:r>
              <a:rPr lang="nl-BE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ivm</a:t>
            </a:r>
            <a:r>
              <a:rPr lang="nl-B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les gisteren. Het ging vooral over de </a:t>
            </a:r>
            <a:r>
              <a:rPr lang="nl-BE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uitstpraak</a:t>
            </a:r>
            <a:r>
              <a:rPr lang="nl-B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: </a:t>
            </a:r>
            <a:r>
              <a:rPr lang="nl-BE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fotocopias</a:t>
            </a:r>
            <a:r>
              <a:rPr lang="nl-B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 6 tem 11 + liedje </a:t>
            </a:r>
            <a:r>
              <a:rPr lang="nl-BE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taka</a:t>
            </a:r>
            <a:r>
              <a:rPr lang="nl-B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BE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taka</a:t>
            </a:r>
            <a:r>
              <a:rPr lang="nl-B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 12</a:t>
            </a:r>
          </a:p>
          <a:p>
            <a:pPr>
              <a:spcAft>
                <a:spcPts val="0"/>
              </a:spcAft>
            </a:pPr>
            <a:r>
              <a:rPr lang="nl-B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Hopelijk ben je snel weer beter!</a:t>
            </a:r>
          </a:p>
          <a:p>
            <a:pPr>
              <a:spcAft>
                <a:spcPts val="0"/>
              </a:spcAft>
            </a:pPr>
            <a:r>
              <a:rPr lang="nl-BE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Hasta</a:t>
            </a:r>
            <a:r>
              <a:rPr lang="nl-B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BE" sz="1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luego</a:t>
            </a:r>
            <a:r>
              <a:rPr lang="nl-B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  <a:p>
            <a:r>
              <a:rPr lang="nl-B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Katrien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16400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origen de pas esp del italiano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238" y="0"/>
            <a:ext cx="94059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hoek 2"/>
          <p:cNvSpPr/>
          <p:nvPr/>
        </p:nvSpPr>
        <p:spPr>
          <a:xfrm>
            <a:off x="6987654" y="136478"/>
            <a:ext cx="3701339" cy="103722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457326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2920"/>
            <a:ext cx="12192000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1539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masc o femen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61"/>
          <a:stretch/>
        </p:blipFill>
        <p:spPr>
          <a:xfrm>
            <a:off x="3688023" y="232012"/>
            <a:ext cx="5143500" cy="6318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1917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pal masc en aaaa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43"/>
          <a:stretch/>
        </p:blipFill>
        <p:spPr>
          <a:xfrm>
            <a:off x="3821325" y="423080"/>
            <a:ext cx="5149850" cy="60732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6550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0 foto spanj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50" y="0"/>
            <a:ext cx="99425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11984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pal masc en 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13" y="0"/>
            <a:ext cx="111791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37924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vrouwel sust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34"/>
          <a:stretch/>
        </p:blipFill>
        <p:spPr>
          <a:xfrm>
            <a:off x="2305263" y="354841"/>
            <a:ext cx="8180387" cy="5950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09857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/>
          <a:srcRect b="12093"/>
          <a:stretch/>
        </p:blipFill>
        <p:spPr>
          <a:xfrm>
            <a:off x="2038777" y="511364"/>
            <a:ext cx="7978680" cy="588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1235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fem y masc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51"/>
          <a:stretch/>
        </p:blipFill>
        <p:spPr>
          <a:xfrm>
            <a:off x="2135804" y="0"/>
            <a:ext cx="8027987" cy="618243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hoek 2"/>
          <p:cNvSpPr/>
          <p:nvPr/>
        </p:nvSpPr>
        <p:spPr>
          <a:xfrm>
            <a:off x="2866030" y="1746913"/>
            <a:ext cx="1351128" cy="28660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Rechthoek 3"/>
          <p:cNvSpPr/>
          <p:nvPr/>
        </p:nvSpPr>
        <p:spPr>
          <a:xfrm>
            <a:off x="5666096" y="1746912"/>
            <a:ext cx="1351128" cy="28660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Rechthoek 4"/>
          <p:cNvSpPr/>
          <p:nvPr/>
        </p:nvSpPr>
        <p:spPr>
          <a:xfrm>
            <a:off x="8136341" y="1746912"/>
            <a:ext cx="1351128" cy="28660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Rechthoek 5"/>
          <p:cNvSpPr/>
          <p:nvPr/>
        </p:nvSpPr>
        <p:spPr>
          <a:xfrm>
            <a:off x="3032077" y="3780429"/>
            <a:ext cx="1351128" cy="28660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echthoek 6"/>
          <p:cNvSpPr/>
          <p:nvPr/>
        </p:nvSpPr>
        <p:spPr>
          <a:xfrm>
            <a:off x="5334069" y="3712189"/>
            <a:ext cx="1351128" cy="28660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Rechthoek 7"/>
          <p:cNvSpPr/>
          <p:nvPr/>
        </p:nvSpPr>
        <p:spPr>
          <a:xfrm>
            <a:off x="8136341" y="3712188"/>
            <a:ext cx="1351128" cy="28660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462512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el los la la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850" y="0"/>
            <a:ext cx="57007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15033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el o la b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72"/>
          <a:stretch/>
        </p:blipFill>
        <p:spPr>
          <a:xfrm>
            <a:off x="2884725" y="696036"/>
            <a:ext cx="6884987" cy="5104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16440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el o la c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68"/>
          <a:stretch/>
        </p:blipFill>
        <p:spPr>
          <a:xfrm>
            <a:off x="3144032" y="818866"/>
            <a:ext cx="6884987" cy="50496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27306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el o la e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43"/>
          <a:stretch/>
        </p:blipFill>
        <p:spPr>
          <a:xfrm>
            <a:off x="2952964" y="423081"/>
            <a:ext cx="6884987" cy="60732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44360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el o la f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60"/>
          <a:stretch/>
        </p:blipFill>
        <p:spPr>
          <a:xfrm>
            <a:off x="2830134" y="818866"/>
            <a:ext cx="6884987" cy="49404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72844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el o la g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72"/>
          <a:stretch/>
        </p:blipFill>
        <p:spPr>
          <a:xfrm>
            <a:off x="2884725" y="805218"/>
            <a:ext cx="6884987" cy="5104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9101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mapa espan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800" y="0"/>
            <a:ext cx="98044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40164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el o la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76"/>
          <a:stretch/>
        </p:blipFill>
        <p:spPr>
          <a:xfrm>
            <a:off x="2932966" y="982639"/>
            <a:ext cx="6899275" cy="51588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79412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516" y="245657"/>
            <a:ext cx="8557147" cy="641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8235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el o la h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24"/>
          <a:stretch/>
        </p:blipFill>
        <p:spPr>
          <a:xfrm>
            <a:off x="2952964" y="545911"/>
            <a:ext cx="6884987" cy="58139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64167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la o el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42"/>
          <a:stretch/>
        </p:blipFill>
        <p:spPr>
          <a:xfrm>
            <a:off x="3439876" y="914400"/>
            <a:ext cx="4846637" cy="46880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48932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sing y plura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8" y="0"/>
            <a:ext cx="38560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80399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el plurall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57"/>
          <a:stretch/>
        </p:blipFill>
        <p:spPr>
          <a:xfrm>
            <a:off x="2237025" y="354842"/>
            <a:ext cx="8180387" cy="62643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75614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el plura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875" y="0"/>
            <a:ext cx="75882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08677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los o las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38"/>
          <a:stretch/>
        </p:blipFill>
        <p:spPr>
          <a:xfrm>
            <a:off x="2652713" y="0"/>
            <a:ext cx="6884987" cy="60050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11145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pal compuesta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25" y="0"/>
            <a:ext cx="56181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81017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los v en A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150" y="0"/>
            <a:ext cx="69977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0891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/>
          <a:srcRect b="4844"/>
          <a:stretch/>
        </p:blipFill>
        <p:spPr>
          <a:xfrm>
            <a:off x="2565779" y="244127"/>
            <a:ext cx="7028597" cy="6033844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7519916" y="382137"/>
            <a:ext cx="1951630" cy="66874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509467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habla es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988" y="0"/>
            <a:ext cx="88360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13443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/>
          <a:srcRect b="9552"/>
          <a:stretch/>
        </p:blipFill>
        <p:spPr>
          <a:xfrm>
            <a:off x="3714677" y="224760"/>
            <a:ext cx="4992594" cy="640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0201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una lengua rapida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24"/>
          <a:stretch/>
        </p:blipFill>
        <p:spPr>
          <a:xfrm>
            <a:off x="3117376" y="450376"/>
            <a:ext cx="6858000" cy="58139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72745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la H es mud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3567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las 4 lengua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213" y="0"/>
            <a:ext cx="92979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9945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la lengua voc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39"/>
          <a:stretch/>
        </p:blipFill>
        <p:spPr>
          <a:xfrm>
            <a:off x="3958491" y="327547"/>
            <a:ext cx="4846637" cy="60186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6628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saludos y despedidas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75" y="0"/>
            <a:ext cx="53022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2954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1 los saludos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65"/>
          <a:stretch/>
        </p:blipFill>
        <p:spPr>
          <a:xfrm>
            <a:off x="3698496" y="218365"/>
            <a:ext cx="5149850" cy="6373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883314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</TotalTime>
  <Words>50</Words>
  <Application>Microsoft Office PowerPoint</Application>
  <PresentationFormat>Breedbeeld</PresentationFormat>
  <Paragraphs>7</Paragraphs>
  <Slides>53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53</vt:i4>
      </vt:variant>
    </vt:vector>
  </HeadingPairs>
  <TitlesOfParts>
    <vt:vector size="58" baseType="lpstr">
      <vt:lpstr>Arial</vt:lpstr>
      <vt:lpstr>Calibri</vt:lpstr>
      <vt:lpstr>Calibri Light</vt:lpstr>
      <vt:lpstr>Times New Roman</vt:lpstr>
      <vt:lpstr>Kantoorthema</vt:lpstr>
      <vt:lpstr>U1 Viaje al español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Fotoalbum</dc:title>
  <dc:creator>Katrien Gryspeerdt</dc:creator>
  <cp:lastModifiedBy>Petra Maqueda</cp:lastModifiedBy>
  <cp:revision>16</cp:revision>
  <dcterms:created xsi:type="dcterms:W3CDTF">2017-09-19T06:54:16Z</dcterms:created>
  <dcterms:modified xsi:type="dcterms:W3CDTF">2018-10-09T09:09:41Z</dcterms:modified>
</cp:coreProperties>
</file>