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63" r:id="rId5"/>
    <p:sldId id="262" r:id="rId6"/>
    <p:sldId id="258" r:id="rId7"/>
    <p:sldId id="264" r:id="rId8"/>
    <p:sldId id="259" r:id="rId9"/>
    <p:sldId id="260" r:id="rId10"/>
    <p:sldId id="265" r:id="rId11"/>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5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BE"/>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BE"/>
          </a:p>
        </p:txBody>
      </p:sp>
      <p:sp>
        <p:nvSpPr>
          <p:cNvPr id="4" name="Tijdelijke aanduiding voor datum 3"/>
          <p:cNvSpPr>
            <a:spLocks noGrp="1"/>
          </p:cNvSpPr>
          <p:nvPr>
            <p:ph type="dt" sz="half" idx="10"/>
          </p:nvPr>
        </p:nvSpPr>
        <p:spPr/>
        <p:txBody>
          <a:body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BE"/>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10"/>
          </p:nvPr>
        </p:nvSpPr>
        <p:spPr/>
        <p:txBody>
          <a:body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BE"/>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11"/>
          </p:nvPr>
        </p:nvSpPr>
        <p:spPr/>
        <p:txBody>
          <a:bodyPr/>
          <a:lstStyle/>
          <a:p>
            <a:endParaRPr lang="nl-BE"/>
          </a:p>
        </p:txBody>
      </p:sp>
      <p:sp>
        <p:nvSpPr>
          <p:cNvPr id="6" name="Tijdelijke aanduiding voor dianummer 5"/>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datum 4"/>
          <p:cNvSpPr>
            <a:spLocks noGrp="1"/>
          </p:cNvSpPr>
          <p:nvPr>
            <p:ph type="dt" sz="half" idx="10"/>
          </p:nvPr>
        </p:nvSpPr>
        <p:spPr/>
        <p:txBody>
          <a:bodyPr/>
          <a:lstStyle/>
          <a:p>
            <a:fld id="{6039D06F-CD26-40F6-AB00-F6919E6FBBC6}" type="datetimeFigureOut">
              <a:rPr lang="nl-BE" smtClean="0"/>
              <a:t>16/12/2013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BE"/>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7" name="Tijdelijke aanduiding voor datum 6"/>
          <p:cNvSpPr>
            <a:spLocks noGrp="1"/>
          </p:cNvSpPr>
          <p:nvPr>
            <p:ph type="dt" sz="half" idx="10"/>
          </p:nvPr>
        </p:nvSpPr>
        <p:spPr/>
        <p:txBody>
          <a:bodyPr/>
          <a:lstStyle/>
          <a:p>
            <a:fld id="{6039D06F-CD26-40F6-AB00-F6919E6FBBC6}" type="datetimeFigureOut">
              <a:rPr lang="nl-BE" smtClean="0"/>
              <a:t>16/12/2013</a:t>
            </a:fld>
            <a:endParaRPr lang="nl-BE"/>
          </a:p>
        </p:txBody>
      </p:sp>
      <p:sp>
        <p:nvSpPr>
          <p:cNvPr id="8" name="Tijdelijke aanduiding voor voettekst 7"/>
          <p:cNvSpPr>
            <a:spLocks noGrp="1"/>
          </p:cNvSpPr>
          <p:nvPr>
            <p:ph type="ftr" sz="quarter" idx="11"/>
          </p:nvPr>
        </p:nvSpPr>
        <p:spPr/>
        <p:txBody>
          <a:bodyPr/>
          <a:lstStyle/>
          <a:p>
            <a:endParaRPr lang="nl-BE"/>
          </a:p>
        </p:txBody>
      </p:sp>
      <p:sp>
        <p:nvSpPr>
          <p:cNvPr id="9" name="Tijdelijke aanduiding voor dianummer 8"/>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BE"/>
          </a:p>
        </p:txBody>
      </p:sp>
      <p:sp>
        <p:nvSpPr>
          <p:cNvPr id="3" name="Tijdelijke aanduiding voor datum 2"/>
          <p:cNvSpPr>
            <a:spLocks noGrp="1"/>
          </p:cNvSpPr>
          <p:nvPr>
            <p:ph type="dt" sz="half" idx="10"/>
          </p:nvPr>
        </p:nvSpPr>
        <p:spPr/>
        <p:txBody>
          <a:bodyPr/>
          <a:lstStyle/>
          <a:p>
            <a:fld id="{6039D06F-CD26-40F6-AB00-F6919E6FBBC6}" type="datetimeFigureOut">
              <a:rPr lang="nl-BE" smtClean="0"/>
              <a:t>16/12/2013</a:t>
            </a:fld>
            <a:endParaRPr lang="nl-BE"/>
          </a:p>
        </p:txBody>
      </p:sp>
      <p:sp>
        <p:nvSpPr>
          <p:cNvPr id="4" name="Tijdelijke aanduiding voor voettekst 3"/>
          <p:cNvSpPr>
            <a:spLocks noGrp="1"/>
          </p:cNvSpPr>
          <p:nvPr>
            <p:ph type="ftr" sz="quarter" idx="11"/>
          </p:nvPr>
        </p:nvSpPr>
        <p:spPr/>
        <p:txBody>
          <a:bodyPr/>
          <a:lstStyle/>
          <a:p>
            <a:endParaRPr lang="nl-BE"/>
          </a:p>
        </p:txBody>
      </p:sp>
      <p:sp>
        <p:nvSpPr>
          <p:cNvPr id="5" name="Tijdelijke aanduiding voor dianummer 4"/>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6039D06F-CD26-40F6-AB00-F6919E6FBBC6}" type="datetimeFigureOut">
              <a:rPr lang="nl-BE" smtClean="0"/>
              <a:t>16/12/2013</a:t>
            </a:fld>
            <a:endParaRPr lang="nl-BE"/>
          </a:p>
        </p:txBody>
      </p:sp>
      <p:sp>
        <p:nvSpPr>
          <p:cNvPr id="3" name="Tijdelijke aanduiding voor voettekst 2"/>
          <p:cNvSpPr>
            <a:spLocks noGrp="1"/>
          </p:cNvSpPr>
          <p:nvPr>
            <p:ph type="ftr" sz="quarter" idx="11"/>
          </p:nvPr>
        </p:nvSpPr>
        <p:spPr/>
        <p:txBody>
          <a:bodyPr/>
          <a:lstStyle/>
          <a:p>
            <a:endParaRPr lang="nl-BE"/>
          </a:p>
        </p:txBody>
      </p:sp>
      <p:sp>
        <p:nvSpPr>
          <p:cNvPr id="4" name="Tijdelijke aanduiding voor dianummer 3"/>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BE"/>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39D06F-CD26-40F6-AB00-F6919E6FBBC6}" type="datetimeFigureOut">
              <a:rPr lang="nl-BE" smtClean="0"/>
              <a:t>16/12/2013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BE"/>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BE"/>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6039D06F-CD26-40F6-AB00-F6919E6FBBC6}" type="datetimeFigureOut">
              <a:rPr lang="nl-BE" smtClean="0"/>
              <a:t>16/12/2013</a:t>
            </a:fld>
            <a:endParaRPr lang="nl-BE"/>
          </a:p>
        </p:txBody>
      </p:sp>
      <p:sp>
        <p:nvSpPr>
          <p:cNvPr id="6" name="Tijdelijke aanduiding voor voettekst 5"/>
          <p:cNvSpPr>
            <a:spLocks noGrp="1"/>
          </p:cNvSpPr>
          <p:nvPr>
            <p:ph type="ftr" sz="quarter" idx="11"/>
          </p:nvPr>
        </p:nvSpPr>
        <p:spPr/>
        <p:txBody>
          <a:bodyPr/>
          <a:lstStyle/>
          <a:p>
            <a:endParaRPr lang="nl-BE"/>
          </a:p>
        </p:txBody>
      </p:sp>
      <p:sp>
        <p:nvSpPr>
          <p:cNvPr id="7" name="Tijdelijke aanduiding voor dianummer 6"/>
          <p:cNvSpPr>
            <a:spLocks noGrp="1"/>
          </p:cNvSpPr>
          <p:nvPr>
            <p:ph type="sldNum" sz="quarter" idx="12"/>
          </p:nvPr>
        </p:nvSpPr>
        <p:spPr/>
        <p:txBody>
          <a:bodyPr/>
          <a:lstStyle/>
          <a:p>
            <a:fld id="{7B26D6BB-A93B-40BC-9303-578DB186C3AD}"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BE"/>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BE"/>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39D06F-CD26-40F6-AB00-F6919E6FBBC6}" type="datetimeFigureOut">
              <a:rPr lang="nl-BE" smtClean="0"/>
              <a:t>16/12/2013</a:t>
            </a:fld>
            <a:endParaRPr lang="nl-BE"/>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BE"/>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26D6BB-A93B-40BC-9303-578DB186C3AD}"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uroresidentes.com/navidad/villancicos/villancicos-navidenos.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BE" sz="8800" dirty="0" smtClean="0"/>
              <a:t>NAVIDAD</a:t>
            </a:r>
            <a:endParaRPr lang="nl-BE" sz="8800" dirty="0"/>
          </a:p>
        </p:txBody>
      </p:sp>
      <p:sp>
        <p:nvSpPr>
          <p:cNvPr id="3" name="Ondertitel 2"/>
          <p:cNvSpPr>
            <a:spLocks noGrp="1"/>
          </p:cNvSpPr>
          <p:nvPr>
            <p:ph type="subTitle" idx="1"/>
          </p:nvPr>
        </p:nvSpPr>
        <p:spPr/>
        <p:txBody>
          <a:bodyPr/>
          <a:lstStyle/>
          <a:p>
            <a:endParaRPr lang="nl-BE" dirty="0"/>
          </a:p>
        </p:txBody>
      </p:sp>
      <p:pic>
        <p:nvPicPr>
          <p:cNvPr id="6146" name="Picture 2" descr="https://encrypted-tbn3.google.com/images?q=tbn:ANd9GcRLTNQuoWfbJ3mIEBWv17M6Uwqt3kKtugII-56aaIzE1wW3n7eKAQ"/>
          <p:cNvPicPr>
            <a:picLocks noChangeAspect="1" noChangeArrowheads="1"/>
          </p:cNvPicPr>
          <p:nvPr/>
        </p:nvPicPr>
        <p:blipFill>
          <a:blip r:embed="rId2" cstate="print"/>
          <a:srcRect/>
          <a:stretch>
            <a:fillRect/>
          </a:stretch>
        </p:blipFill>
        <p:spPr bwMode="auto">
          <a:xfrm>
            <a:off x="2051720" y="3438000"/>
            <a:ext cx="4885738" cy="3420000"/>
          </a:xfrm>
          <a:prstGeom prst="rect">
            <a:avLst/>
          </a:prstGeom>
          <a:noFill/>
        </p:spPr>
      </p:pic>
      <p:pic>
        <p:nvPicPr>
          <p:cNvPr id="5" name="Picture 6" descr="H:\fotos navidad\madrid_preciados++.jpg"/>
          <p:cNvPicPr>
            <a:picLocks noChangeAspect="1" noChangeArrowheads="1"/>
          </p:cNvPicPr>
          <p:nvPr/>
        </p:nvPicPr>
        <p:blipFill rotWithShape="1">
          <a:blip r:embed="rId3">
            <a:extLst>
              <a:ext uri="{28A0092B-C50C-407E-A947-70E740481C1C}">
                <a14:useLocalDpi xmlns:a14="http://schemas.microsoft.com/office/drawing/2010/main" val="0"/>
              </a:ext>
            </a:extLst>
          </a:blip>
          <a:srcRect b="5163"/>
          <a:stretch/>
        </p:blipFill>
        <p:spPr bwMode="auto">
          <a:xfrm>
            <a:off x="144388" y="1484785"/>
            <a:ext cx="8991600" cy="537321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altLang="nl-BE" dirty="0"/>
              <a:t>Y </a:t>
            </a:r>
            <a:r>
              <a:rPr lang="de-DE" altLang="nl-BE" dirty="0" err="1"/>
              <a:t>no</a:t>
            </a:r>
            <a:r>
              <a:rPr lang="de-DE" altLang="nl-BE" dirty="0"/>
              <a:t> </a:t>
            </a:r>
            <a:r>
              <a:rPr lang="de-DE" altLang="nl-BE" dirty="0" err="1"/>
              <a:t>podemos</a:t>
            </a:r>
            <a:r>
              <a:rPr lang="de-DE" altLang="nl-BE" dirty="0"/>
              <a:t>  </a:t>
            </a:r>
            <a:r>
              <a:rPr lang="de-DE" altLang="nl-BE" dirty="0" err="1"/>
              <a:t>olvidar</a:t>
            </a:r>
            <a:r>
              <a:rPr lang="de-DE" altLang="nl-BE" dirty="0"/>
              <a:t> en </a:t>
            </a:r>
            <a:r>
              <a:rPr lang="de-DE" altLang="nl-BE" dirty="0" err="1"/>
              <a:t>estas</a:t>
            </a:r>
            <a:r>
              <a:rPr lang="de-DE" altLang="nl-BE" dirty="0"/>
              <a:t> </a:t>
            </a:r>
            <a:r>
              <a:rPr lang="de-DE" altLang="nl-BE" dirty="0" err="1"/>
              <a:t>fechas</a:t>
            </a:r>
            <a:r>
              <a:rPr lang="de-DE" altLang="nl-BE" dirty="0"/>
              <a:t>...</a:t>
            </a:r>
            <a:endParaRPr lang="nl-BE" dirty="0"/>
          </a:p>
        </p:txBody>
      </p:sp>
      <p:sp>
        <p:nvSpPr>
          <p:cNvPr id="3" name="Tijdelijke aanduiding voor inhoud 2"/>
          <p:cNvSpPr>
            <a:spLocks noGrp="1"/>
          </p:cNvSpPr>
          <p:nvPr>
            <p:ph idx="1"/>
          </p:nvPr>
        </p:nvSpPr>
        <p:spPr/>
        <p:txBody>
          <a:bodyPr/>
          <a:lstStyle/>
          <a:p>
            <a:endParaRPr lang="nl-BE" dirty="0" smtClean="0"/>
          </a:p>
          <a:p>
            <a:endParaRPr lang="nl-BE" dirty="0"/>
          </a:p>
        </p:txBody>
      </p:sp>
      <p:sp>
        <p:nvSpPr>
          <p:cNvPr id="4" name="Rechthoek 3"/>
          <p:cNvSpPr/>
          <p:nvPr/>
        </p:nvSpPr>
        <p:spPr>
          <a:xfrm>
            <a:off x="2286000" y="2859614"/>
            <a:ext cx="4572000" cy="2246769"/>
          </a:xfrm>
          <a:prstGeom prst="rect">
            <a:avLst/>
          </a:prstGeom>
        </p:spPr>
        <p:txBody>
          <a:bodyPr>
            <a:spAutoFit/>
          </a:bodyPr>
          <a:lstStyle/>
          <a:p>
            <a:pPr algn="ctr">
              <a:buFont typeface="Wingdings" pitchFamily="2" charset="2"/>
              <a:buNone/>
            </a:pPr>
            <a:r>
              <a:rPr lang="de-DE" altLang="nl-BE" sz="2800" dirty="0"/>
              <a:t>Los </a:t>
            </a:r>
            <a:r>
              <a:rPr lang="de-DE" altLang="nl-BE" sz="2800" dirty="0" err="1"/>
              <a:t>mejores</a:t>
            </a:r>
            <a:r>
              <a:rPr lang="de-DE" altLang="nl-BE" sz="2800" dirty="0"/>
              <a:t> </a:t>
            </a:r>
            <a:r>
              <a:rPr lang="de-DE" altLang="nl-BE" sz="2800" dirty="0" err="1"/>
              <a:t>deseos</a:t>
            </a:r>
            <a:r>
              <a:rPr lang="de-DE" altLang="nl-BE" sz="2800" dirty="0"/>
              <a:t> </a:t>
            </a:r>
            <a:r>
              <a:rPr lang="de-DE" altLang="nl-BE" sz="2800" dirty="0" err="1"/>
              <a:t>para</a:t>
            </a:r>
            <a:r>
              <a:rPr lang="de-DE" altLang="nl-BE" sz="2800" dirty="0"/>
              <a:t> </a:t>
            </a:r>
            <a:r>
              <a:rPr lang="de-DE" altLang="nl-BE" sz="2800" dirty="0" err="1"/>
              <a:t>todos</a:t>
            </a:r>
            <a:r>
              <a:rPr lang="de-DE" altLang="nl-BE" sz="2800" dirty="0"/>
              <a:t>:</a:t>
            </a:r>
          </a:p>
          <a:p>
            <a:pPr>
              <a:buFont typeface="Wingdings" pitchFamily="2" charset="2"/>
              <a:buNone/>
            </a:pPr>
            <a:r>
              <a:rPr lang="de-DE" altLang="nl-BE" sz="2800" dirty="0">
                <a:cs typeface="Arial" charset="0"/>
              </a:rPr>
              <a:t> </a:t>
            </a:r>
          </a:p>
          <a:p>
            <a:pPr algn="ctr">
              <a:buFont typeface="Wingdings" pitchFamily="2" charset="2"/>
              <a:buNone/>
            </a:pPr>
            <a:r>
              <a:rPr lang="de-DE" altLang="nl-BE" sz="2800" dirty="0">
                <a:cs typeface="Arial" charset="0"/>
              </a:rPr>
              <a:t>¡</a:t>
            </a:r>
            <a:r>
              <a:rPr lang="de-DE" altLang="nl-BE" sz="2800" dirty="0"/>
              <a:t>FELIZ NAVIDAD!         Y </a:t>
            </a:r>
          </a:p>
          <a:p>
            <a:pPr algn="ctr">
              <a:buFont typeface="Wingdings" pitchFamily="2" charset="2"/>
              <a:buNone/>
            </a:pPr>
            <a:r>
              <a:rPr lang="de-DE" altLang="nl-BE" sz="2800" dirty="0"/>
              <a:t>   </a:t>
            </a:r>
            <a:r>
              <a:rPr lang="de-DE" altLang="nl-BE" sz="2800" dirty="0">
                <a:cs typeface="Arial" charset="0"/>
              </a:rPr>
              <a:t>¡</a:t>
            </a:r>
            <a:r>
              <a:rPr lang="de-DE" altLang="nl-BE" sz="2800" dirty="0"/>
              <a:t>PRÓSPERO A</a:t>
            </a:r>
            <a:r>
              <a:rPr lang="de-DE" altLang="nl-BE" sz="2800" dirty="0">
                <a:cs typeface="Arial" charset="0"/>
              </a:rPr>
              <a:t>Ň</a:t>
            </a:r>
            <a:r>
              <a:rPr lang="de-DE" altLang="nl-BE" sz="2800" dirty="0"/>
              <a:t>O NUEVO!</a:t>
            </a:r>
            <a:endParaRPr lang="de-DE" altLang="nl-BE" sz="2800" dirty="0"/>
          </a:p>
        </p:txBody>
      </p:sp>
    </p:spTree>
    <p:extLst>
      <p:ext uri="{BB962C8B-B14F-4D97-AF65-F5344CB8AC3E}">
        <p14:creationId xmlns:p14="http://schemas.microsoft.com/office/powerpoint/2010/main" val="1930382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La </a:t>
            </a:r>
            <a:r>
              <a:rPr lang="nl-BE" dirty="0" err="1" smtClean="0"/>
              <a:t>misa</a:t>
            </a:r>
            <a:r>
              <a:rPr lang="nl-BE" dirty="0" smtClean="0"/>
              <a:t> del </a:t>
            </a:r>
            <a:r>
              <a:rPr lang="nl-BE" dirty="0" err="1" smtClean="0"/>
              <a:t>gallo</a:t>
            </a:r>
            <a:endParaRPr lang="nl-BE" dirty="0"/>
          </a:p>
        </p:txBody>
      </p:sp>
      <p:sp>
        <p:nvSpPr>
          <p:cNvPr id="3" name="Tijdelijke aanduiding voor inhoud 2"/>
          <p:cNvSpPr>
            <a:spLocks noGrp="1"/>
          </p:cNvSpPr>
          <p:nvPr>
            <p:ph idx="1"/>
          </p:nvPr>
        </p:nvSpPr>
        <p:spPr/>
        <p:txBody>
          <a:bodyPr>
            <a:noAutofit/>
          </a:bodyPr>
          <a:lstStyle/>
          <a:p>
            <a:r>
              <a:rPr lang="nl-BE" sz="2800" dirty="0" smtClean="0"/>
              <a:t>Se </a:t>
            </a:r>
            <a:r>
              <a:rPr lang="nl-BE" sz="2800" dirty="0" err="1" smtClean="0"/>
              <a:t>celebra</a:t>
            </a:r>
            <a:r>
              <a:rPr lang="nl-BE" sz="2800" dirty="0" smtClean="0"/>
              <a:t> el </a:t>
            </a:r>
            <a:r>
              <a:rPr lang="nl-BE" sz="2800" dirty="0" err="1" smtClean="0"/>
              <a:t>nacimiento</a:t>
            </a:r>
            <a:r>
              <a:rPr lang="nl-BE" sz="2800" dirty="0" smtClean="0"/>
              <a:t> de </a:t>
            </a:r>
            <a:r>
              <a:rPr lang="nl-BE" sz="2800" dirty="0" err="1" smtClean="0"/>
              <a:t>Jesús</a:t>
            </a:r>
            <a:endParaRPr lang="nl-BE" sz="2800" dirty="0" smtClean="0"/>
          </a:p>
          <a:p>
            <a:endParaRPr lang="nl-BE" sz="2800" dirty="0" smtClean="0"/>
          </a:p>
          <a:p>
            <a:r>
              <a:rPr lang="nl-BE" sz="2800" dirty="0" err="1" smtClean="0"/>
              <a:t>Nochebuena</a:t>
            </a:r>
            <a:r>
              <a:rPr lang="nl-BE" sz="2800" dirty="0" smtClean="0"/>
              <a:t>: es la </a:t>
            </a:r>
            <a:r>
              <a:rPr lang="nl-BE" sz="2800" dirty="0" err="1" smtClean="0"/>
              <a:t>noche</a:t>
            </a:r>
            <a:r>
              <a:rPr lang="nl-BE" sz="2800" dirty="0" smtClean="0"/>
              <a:t> del 24 de </a:t>
            </a:r>
            <a:r>
              <a:rPr lang="nl-BE" sz="2800" dirty="0" err="1" smtClean="0"/>
              <a:t>diciembre</a:t>
            </a:r>
            <a:endParaRPr lang="nl-BE" sz="2800" dirty="0" smtClean="0"/>
          </a:p>
          <a:p>
            <a:endParaRPr lang="nl-BE" sz="2800" dirty="0" smtClean="0"/>
          </a:p>
          <a:p>
            <a:r>
              <a:rPr lang="es-ES" sz="2800" dirty="0" smtClean="0"/>
              <a:t>La Misa de Gallo se celebra a las 24 horas. </a:t>
            </a:r>
          </a:p>
          <a:p>
            <a:endParaRPr lang="es-ES" sz="2800" dirty="0" smtClean="0"/>
          </a:p>
          <a:p>
            <a:r>
              <a:rPr lang="es-ES" sz="2800" dirty="0" smtClean="0"/>
              <a:t>Cuenta la leyenda que el nombre esta misa se debe a que un gallo fue el primero en presenciar el nacimiento de Jesús </a:t>
            </a:r>
          </a:p>
          <a:p>
            <a:pPr>
              <a:buNone/>
            </a:pPr>
            <a:endParaRPr lang="es-ES" sz="2800" dirty="0" smtClean="0"/>
          </a:p>
          <a:p>
            <a:pPr>
              <a:buNone/>
            </a:pPr>
            <a:r>
              <a:rPr lang="es-ES" sz="2800" dirty="0" smtClean="0"/>
              <a:t>     </a:t>
            </a:r>
            <a:endParaRPr lang="nl-BE"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err="1" smtClean="0"/>
              <a:t>Villancicos</a:t>
            </a:r>
            <a:r>
              <a:rPr lang="nl-BE" dirty="0" smtClean="0"/>
              <a:t>: </a:t>
            </a:r>
            <a:r>
              <a:rPr lang="nl-BE" dirty="0" err="1" smtClean="0"/>
              <a:t>canciones</a:t>
            </a:r>
            <a:endParaRPr lang="nl-BE" dirty="0"/>
          </a:p>
        </p:txBody>
      </p:sp>
      <p:sp>
        <p:nvSpPr>
          <p:cNvPr id="3" name="Tijdelijke aanduiding voor inhoud 2"/>
          <p:cNvSpPr>
            <a:spLocks noGrp="1"/>
          </p:cNvSpPr>
          <p:nvPr>
            <p:ph idx="1"/>
          </p:nvPr>
        </p:nvSpPr>
        <p:spPr/>
        <p:txBody>
          <a:bodyPr/>
          <a:lstStyle/>
          <a:p>
            <a:endParaRPr lang="nl-BE" dirty="0"/>
          </a:p>
        </p:txBody>
      </p:sp>
      <p:sp>
        <p:nvSpPr>
          <p:cNvPr id="4" name="Rechthoek 3"/>
          <p:cNvSpPr/>
          <p:nvPr/>
        </p:nvSpPr>
        <p:spPr>
          <a:xfrm>
            <a:off x="1259632" y="1700809"/>
            <a:ext cx="5598368" cy="2800767"/>
          </a:xfrm>
          <a:prstGeom prst="rect">
            <a:avLst/>
          </a:prstGeom>
        </p:spPr>
        <p:txBody>
          <a:bodyPr wrap="square">
            <a:spAutoFit/>
          </a:bodyPr>
          <a:lstStyle/>
          <a:p>
            <a:r>
              <a:rPr lang="es-ES" sz="4400" b="1" dirty="0" smtClean="0"/>
              <a:t>Al comenzar la misa del gallo y al final se cantan </a:t>
            </a:r>
            <a:r>
              <a:rPr lang="es-ES" sz="4400" b="1" dirty="0" smtClean="0">
                <a:hlinkClick r:id="rId2" action="ppaction://hlinkfile"/>
              </a:rPr>
              <a:t>villancicos</a:t>
            </a:r>
            <a:r>
              <a:rPr lang="es-ES" sz="4400" b="1" dirty="0" smtClean="0"/>
              <a:t>: canciones populares</a:t>
            </a:r>
            <a:endParaRPr lang="nl-BE" sz="44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a:xfrm>
            <a:off x="395536" y="476672"/>
            <a:ext cx="8291264" cy="5649491"/>
          </a:xfrm>
        </p:spPr>
        <p:txBody>
          <a:bodyPr/>
          <a:lstStyle/>
          <a:p>
            <a:endParaRPr lang="nl-BE" dirty="0"/>
          </a:p>
        </p:txBody>
      </p:sp>
      <p:sp>
        <p:nvSpPr>
          <p:cNvPr id="4" name="Rechthoek 3"/>
          <p:cNvSpPr/>
          <p:nvPr/>
        </p:nvSpPr>
        <p:spPr>
          <a:xfrm>
            <a:off x="467544" y="476672"/>
            <a:ext cx="7776864" cy="5693866"/>
          </a:xfrm>
          <a:prstGeom prst="rect">
            <a:avLst/>
          </a:prstGeom>
        </p:spPr>
        <p:txBody>
          <a:bodyPr wrap="square">
            <a:spAutoFit/>
          </a:bodyPr>
          <a:lstStyle/>
          <a:p>
            <a:r>
              <a:rPr lang="es-ES" sz="2800" b="1" dirty="0" smtClean="0"/>
              <a:t>Tengo puesto un nacimiento</a:t>
            </a:r>
          </a:p>
          <a:p>
            <a:r>
              <a:rPr lang="es-ES" sz="2800" b="1" dirty="0" smtClean="0"/>
              <a:t>en un rincón de mi casa</a:t>
            </a:r>
          </a:p>
          <a:p>
            <a:r>
              <a:rPr lang="es-ES" sz="2800" b="1" dirty="0" smtClean="0"/>
              <a:t>con pastores y pastores</a:t>
            </a:r>
          </a:p>
          <a:p>
            <a:r>
              <a:rPr lang="es-ES" sz="2800" b="1" dirty="0" smtClean="0"/>
              <a:t>y un palacio en la montaña</a:t>
            </a:r>
          </a:p>
          <a:p>
            <a:r>
              <a:rPr lang="es-ES" sz="2800" b="1" dirty="0" smtClean="0"/>
              <a:t>allí vive el rey Herodes</a:t>
            </a:r>
          </a:p>
          <a:p>
            <a:r>
              <a:rPr lang="es-ES" sz="2800" b="1" dirty="0" smtClean="0"/>
              <a:t>allí viven sus soldados</a:t>
            </a:r>
          </a:p>
          <a:p>
            <a:r>
              <a:rPr lang="es-ES" sz="2800" b="1" dirty="0" smtClean="0"/>
              <a:t>todos están esperando</a:t>
            </a:r>
          </a:p>
          <a:p>
            <a:r>
              <a:rPr lang="es-ES" sz="2800" b="1" dirty="0" smtClean="0"/>
              <a:t>que lleguen los Reyes Magos</a:t>
            </a:r>
          </a:p>
          <a:p>
            <a:endParaRPr lang="es-ES" sz="2800" b="1" dirty="0" smtClean="0"/>
          </a:p>
          <a:p>
            <a:r>
              <a:rPr lang="es-ES" sz="2800" b="1" dirty="0" smtClean="0"/>
              <a:t>Arre borriquito, arre burro, arre</a:t>
            </a:r>
          </a:p>
          <a:p>
            <a:r>
              <a:rPr lang="es-ES" sz="2800" b="1" dirty="0" smtClean="0"/>
              <a:t>anda más de prisa que llegamos tarde</a:t>
            </a:r>
          </a:p>
          <a:p>
            <a:r>
              <a:rPr lang="es-ES" sz="2800" b="1" dirty="0" smtClean="0"/>
              <a:t>arre borriquito vamos a Belén</a:t>
            </a:r>
          </a:p>
          <a:p>
            <a:r>
              <a:rPr lang="es-ES" sz="2800" b="1" dirty="0" smtClean="0"/>
              <a:t>que mañana es fiesta y al otro también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b="1" dirty="0"/>
          </a:p>
        </p:txBody>
      </p:sp>
      <p:sp>
        <p:nvSpPr>
          <p:cNvPr id="3" name="Tijdelijke aanduiding voor inhoud 2"/>
          <p:cNvSpPr>
            <a:spLocks noGrp="1"/>
          </p:cNvSpPr>
          <p:nvPr>
            <p:ph idx="1"/>
          </p:nvPr>
        </p:nvSpPr>
        <p:spPr/>
        <p:txBody>
          <a:bodyPr/>
          <a:lstStyle/>
          <a:p>
            <a:endParaRPr lang="nl-BE" dirty="0"/>
          </a:p>
        </p:txBody>
      </p:sp>
      <p:sp>
        <p:nvSpPr>
          <p:cNvPr id="4" name="Rechthoek 3"/>
          <p:cNvSpPr/>
          <p:nvPr/>
        </p:nvSpPr>
        <p:spPr>
          <a:xfrm>
            <a:off x="2286000" y="-1049149"/>
            <a:ext cx="4572000" cy="646331"/>
          </a:xfrm>
          <a:prstGeom prst="rect">
            <a:avLst/>
          </a:prstGeom>
        </p:spPr>
        <p:txBody>
          <a:bodyPr>
            <a:spAutoFit/>
          </a:bodyPr>
          <a:lstStyle/>
          <a:p>
            <a:endParaRPr lang="es-ES" dirty="0" smtClean="0"/>
          </a:p>
          <a:p>
            <a:endParaRPr lang="es-ES" dirty="0"/>
          </a:p>
        </p:txBody>
      </p:sp>
      <p:sp>
        <p:nvSpPr>
          <p:cNvPr id="5" name="Rechthoek 4"/>
          <p:cNvSpPr/>
          <p:nvPr/>
        </p:nvSpPr>
        <p:spPr>
          <a:xfrm>
            <a:off x="539552" y="188640"/>
            <a:ext cx="8064896" cy="6442983"/>
          </a:xfrm>
          <a:prstGeom prst="rect">
            <a:avLst/>
          </a:prstGeom>
        </p:spPr>
        <p:txBody>
          <a:bodyPr wrap="square">
            <a:spAutoFit/>
          </a:bodyPr>
          <a:lstStyle/>
          <a:p>
            <a:r>
              <a:rPr lang="es-ES" sz="2400" dirty="0" smtClean="0"/>
              <a:t>En el cielo hay una estrella</a:t>
            </a:r>
          </a:p>
          <a:p>
            <a:r>
              <a:rPr lang="es-ES" sz="2400" dirty="0" smtClean="0"/>
              <a:t>que a los Reyes Magos guía</a:t>
            </a:r>
          </a:p>
          <a:p>
            <a:r>
              <a:rPr lang="es-ES" sz="2400" dirty="0" smtClean="0"/>
              <a:t>hacia Belén para ver a Dios hijo de Maria</a:t>
            </a:r>
          </a:p>
          <a:p>
            <a:r>
              <a:rPr lang="es-ES" sz="2400" dirty="0" smtClean="0"/>
              <a:t>cuando pasan los monarcas</a:t>
            </a:r>
          </a:p>
          <a:p>
            <a:r>
              <a:rPr lang="es-ES" sz="2400" dirty="0" smtClean="0"/>
              <a:t>salen la gente al camino</a:t>
            </a:r>
          </a:p>
          <a:p>
            <a:r>
              <a:rPr lang="es-ES" sz="2400" dirty="0" smtClean="0"/>
              <a:t>alegre se van con ellos</a:t>
            </a:r>
          </a:p>
          <a:p>
            <a:r>
              <a:rPr lang="es-ES" sz="2400" dirty="0" smtClean="0"/>
              <a:t>para ver al tierno Niño</a:t>
            </a:r>
          </a:p>
          <a:p>
            <a:endParaRPr lang="es-ES" sz="2400" dirty="0" smtClean="0"/>
          </a:p>
          <a:p>
            <a:r>
              <a:rPr lang="es-ES" sz="2400" dirty="0" smtClean="0"/>
              <a:t>Arre borriquito, arre burro, arre</a:t>
            </a:r>
          </a:p>
          <a:p>
            <a:r>
              <a:rPr lang="es-ES" sz="2400" dirty="0" smtClean="0"/>
              <a:t>anda más de prisa que llegamos tarde</a:t>
            </a:r>
          </a:p>
          <a:p>
            <a:r>
              <a:rPr lang="es-ES" sz="2400" dirty="0" smtClean="0"/>
              <a:t>arre borriquito vamos a Belén</a:t>
            </a:r>
          </a:p>
          <a:p>
            <a:r>
              <a:rPr lang="es-ES" sz="2400" dirty="0" smtClean="0"/>
              <a:t>que mañana es fiesta y al otro también</a:t>
            </a:r>
          </a:p>
          <a:p>
            <a:endParaRPr lang="es-ES" sz="2400" dirty="0" smtClean="0"/>
          </a:p>
          <a:p>
            <a:r>
              <a:rPr lang="es-ES" sz="2400" dirty="0" smtClean="0"/>
              <a:t>Arre borriquito, arre</a:t>
            </a:r>
          </a:p>
          <a:p>
            <a:r>
              <a:rPr lang="es-ES" sz="2400" dirty="0" smtClean="0"/>
              <a:t>Arre borriquito, arre</a:t>
            </a:r>
          </a:p>
          <a:p>
            <a:r>
              <a:rPr lang="es-ES" sz="2400" dirty="0" smtClean="0"/>
              <a:t>Arre borriquito, arre</a:t>
            </a:r>
          </a:p>
          <a:p>
            <a:r>
              <a:rPr lang="es-ES" sz="2400" dirty="0" smtClean="0"/>
              <a:t>Arre borriquito, arre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El </a:t>
            </a:r>
            <a:r>
              <a:rPr lang="nl-BE" dirty="0" err="1" smtClean="0"/>
              <a:t>belén</a:t>
            </a:r>
            <a:endParaRPr lang="nl-BE" dirty="0"/>
          </a:p>
        </p:txBody>
      </p:sp>
      <p:sp>
        <p:nvSpPr>
          <p:cNvPr id="3" name="Tijdelijke aanduiding voor inhoud 2"/>
          <p:cNvSpPr>
            <a:spLocks noGrp="1"/>
          </p:cNvSpPr>
          <p:nvPr>
            <p:ph idx="1"/>
          </p:nvPr>
        </p:nvSpPr>
        <p:spPr/>
        <p:txBody>
          <a:bodyPr/>
          <a:lstStyle/>
          <a:p>
            <a:endParaRPr lang="nl-BE"/>
          </a:p>
        </p:txBody>
      </p:sp>
      <p:pic>
        <p:nvPicPr>
          <p:cNvPr id="3074" name="Picture 2" descr="http://www.planetadeagostini.es/uploads/bodegones/2e8f6beed115fa4fba7975010646b667.jpg"/>
          <p:cNvPicPr>
            <a:picLocks noChangeAspect="1" noChangeArrowheads="1"/>
          </p:cNvPicPr>
          <p:nvPr/>
        </p:nvPicPr>
        <p:blipFill>
          <a:blip r:embed="rId2" cstate="print"/>
          <a:srcRect/>
          <a:stretch>
            <a:fillRect/>
          </a:stretch>
        </p:blipFill>
        <p:spPr bwMode="auto">
          <a:xfrm>
            <a:off x="1259632" y="1268760"/>
            <a:ext cx="6687159" cy="5004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BE"/>
          </a:p>
        </p:txBody>
      </p:sp>
      <p:sp>
        <p:nvSpPr>
          <p:cNvPr id="3" name="Tijdelijke aanduiding voor inhoud 2"/>
          <p:cNvSpPr>
            <a:spLocks noGrp="1"/>
          </p:cNvSpPr>
          <p:nvPr>
            <p:ph idx="1"/>
          </p:nvPr>
        </p:nvSpPr>
        <p:spPr/>
        <p:txBody>
          <a:bodyPr/>
          <a:lstStyle/>
          <a:p>
            <a:endParaRPr lang="nl-BE"/>
          </a:p>
        </p:txBody>
      </p:sp>
      <p:sp>
        <p:nvSpPr>
          <p:cNvPr id="4" name="Rechthoek 3"/>
          <p:cNvSpPr/>
          <p:nvPr/>
        </p:nvSpPr>
        <p:spPr>
          <a:xfrm>
            <a:off x="2286000" y="908721"/>
            <a:ext cx="5598368" cy="5262979"/>
          </a:xfrm>
          <a:prstGeom prst="rect">
            <a:avLst/>
          </a:prstGeom>
        </p:spPr>
        <p:txBody>
          <a:bodyPr wrap="square">
            <a:spAutoFit/>
          </a:bodyPr>
          <a:lstStyle/>
          <a:p>
            <a:r>
              <a:rPr lang="es-ES_tradnl" altLang="nl-BE" sz="2400" dirty="0">
                <a:latin typeface="Verdana" pitchFamily="34" charset="0"/>
              </a:rPr>
              <a:t>22 de diciembre , el gordo de la lotería de Navidad.</a:t>
            </a:r>
          </a:p>
          <a:p>
            <a:r>
              <a:rPr lang="es-ES_tradnl" altLang="nl-BE" sz="2400" dirty="0">
                <a:latin typeface="Verdana" pitchFamily="34" charset="0"/>
              </a:rPr>
              <a:t>Este sorteo de lotería, el más grande de España, es una tradición que practica mucha gente, que tiene la ilusión de ganar millones de euros.  Desde el año 1763, bajo del reinado de Carlos III, se ha conseguido hacer este sorteo de la lotería, sin faltar ni un año. Este es un momento simbólico en el que para los Españoles comienzan las vacaciones de Navidad.</a:t>
            </a:r>
            <a:r>
              <a:rPr lang="es-ES_tradnl" altLang="nl-BE" sz="2400" dirty="0">
                <a:solidFill>
                  <a:srgbClr val="FF0000"/>
                </a:solidFill>
                <a:latin typeface="Verdana" pitchFamily="34" charset="0"/>
              </a:rPr>
              <a:t> </a:t>
            </a:r>
            <a:endParaRPr lang="de-DE" altLang="nl-BE" sz="2400" dirty="0">
              <a:solidFill>
                <a:srgbClr val="FF0000"/>
              </a:solidFill>
              <a:latin typeface="Verdana" pitchFamily="34" charset="0"/>
            </a:endParaRPr>
          </a:p>
        </p:txBody>
      </p:sp>
    </p:spTree>
    <p:extLst>
      <p:ext uri="{BB962C8B-B14F-4D97-AF65-F5344CB8AC3E}">
        <p14:creationId xmlns:p14="http://schemas.microsoft.com/office/powerpoint/2010/main" val="1063575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smtClean="0"/>
              <a:t>El GORDO</a:t>
            </a:r>
            <a:endParaRPr lang="nl-BE" dirty="0"/>
          </a:p>
        </p:txBody>
      </p:sp>
      <p:sp>
        <p:nvSpPr>
          <p:cNvPr id="3" name="Tijdelijke aanduiding voor inhoud 2"/>
          <p:cNvSpPr>
            <a:spLocks noGrp="1"/>
          </p:cNvSpPr>
          <p:nvPr>
            <p:ph idx="1"/>
          </p:nvPr>
        </p:nvSpPr>
        <p:spPr/>
        <p:txBody>
          <a:bodyPr/>
          <a:lstStyle/>
          <a:p>
            <a:r>
              <a:rPr lang="nl-BE" dirty="0" err="1" smtClean="0"/>
              <a:t>Premio</a:t>
            </a:r>
            <a:r>
              <a:rPr lang="nl-BE" dirty="0" smtClean="0"/>
              <a:t> de la </a:t>
            </a:r>
            <a:r>
              <a:rPr lang="nl-BE" dirty="0" err="1" smtClean="0"/>
              <a:t>loteriá</a:t>
            </a:r>
            <a:r>
              <a:rPr lang="nl-BE" dirty="0" smtClean="0"/>
              <a:t> de </a:t>
            </a:r>
            <a:r>
              <a:rPr lang="nl-BE" dirty="0" err="1" smtClean="0"/>
              <a:t>Navidad</a:t>
            </a:r>
            <a:r>
              <a:rPr lang="nl-BE" dirty="0" smtClean="0"/>
              <a:t> del 22 de </a:t>
            </a:r>
            <a:r>
              <a:rPr lang="nl-BE" dirty="0" err="1" smtClean="0"/>
              <a:t>diciembre</a:t>
            </a:r>
            <a:endParaRPr lang="nl-BE" dirty="0"/>
          </a:p>
        </p:txBody>
      </p:sp>
      <p:pic>
        <p:nvPicPr>
          <p:cNvPr id="2050" name="Picture 2" descr="http://bejaraldia.es/wp-content/uploads/decimo-premiado-con-el-gordo-de-la-loteria.png"/>
          <p:cNvPicPr>
            <a:picLocks noChangeAspect="1" noChangeArrowheads="1"/>
          </p:cNvPicPr>
          <p:nvPr/>
        </p:nvPicPr>
        <p:blipFill>
          <a:blip r:embed="rId2" cstate="print"/>
          <a:srcRect/>
          <a:stretch>
            <a:fillRect/>
          </a:stretch>
        </p:blipFill>
        <p:spPr bwMode="auto">
          <a:xfrm>
            <a:off x="827584" y="2564904"/>
            <a:ext cx="7610178" cy="39240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b="1" dirty="0" smtClean="0"/>
              <a:t>Se </a:t>
            </a:r>
            <a:r>
              <a:rPr lang="nl-BE" b="1" dirty="0" err="1" smtClean="0"/>
              <a:t>come</a:t>
            </a:r>
            <a:r>
              <a:rPr lang="nl-BE" b="1" dirty="0" smtClean="0"/>
              <a:t> </a:t>
            </a:r>
            <a:r>
              <a:rPr lang="nl-BE" b="1" dirty="0" err="1" smtClean="0"/>
              <a:t>turrón</a:t>
            </a:r>
            <a:endParaRPr lang="nl-BE" b="1" dirty="0"/>
          </a:p>
        </p:txBody>
      </p:sp>
      <p:sp>
        <p:nvSpPr>
          <p:cNvPr id="3" name="Tijdelijke aanduiding voor inhoud 2"/>
          <p:cNvSpPr>
            <a:spLocks noGrp="1"/>
          </p:cNvSpPr>
          <p:nvPr>
            <p:ph idx="1"/>
          </p:nvPr>
        </p:nvSpPr>
        <p:spPr/>
        <p:txBody>
          <a:bodyPr/>
          <a:lstStyle/>
          <a:p>
            <a:endParaRPr lang="nl-BE" dirty="0"/>
          </a:p>
        </p:txBody>
      </p:sp>
      <p:pic>
        <p:nvPicPr>
          <p:cNvPr id="1026" name="Picture 2" descr="http://1.bp.blogspot.com/-8IswzXDkEaY/Txu_ciyH5XI/AAAAAAAAAko/gBV7VIa5J_Y/s1600/turron2.jpg"/>
          <p:cNvPicPr>
            <a:picLocks noChangeAspect="1" noChangeArrowheads="1"/>
          </p:cNvPicPr>
          <p:nvPr/>
        </p:nvPicPr>
        <p:blipFill>
          <a:blip r:embed="rId2" cstate="print"/>
          <a:srcRect/>
          <a:stretch>
            <a:fillRect/>
          </a:stretch>
        </p:blipFill>
        <p:spPr bwMode="auto">
          <a:xfrm>
            <a:off x="899592" y="1340768"/>
            <a:ext cx="6915344" cy="50400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303</Words>
  <Application>Microsoft Office PowerPoint</Application>
  <PresentationFormat>Diavoorstelling (4:3)</PresentationFormat>
  <Paragraphs>54</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Office-thema</vt:lpstr>
      <vt:lpstr>NAVIDAD</vt:lpstr>
      <vt:lpstr>La misa del gallo</vt:lpstr>
      <vt:lpstr>Villancicos: canciones</vt:lpstr>
      <vt:lpstr>PowerPoint-presentatie</vt:lpstr>
      <vt:lpstr>PowerPoint-presentatie</vt:lpstr>
      <vt:lpstr>El belén</vt:lpstr>
      <vt:lpstr>PowerPoint-presentatie</vt:lpstr>
      <vt:lpstr>El GORDO</vt:lpstr>
      <vt:lpstr>Se come turrón</vt:lpstr>
      <vt:lpstr>Y no podemos  olvidar en estas fechas...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NAVIDAD</dc:title>
  <dc:creator>Peetje</dc:creator>
  <cp:lastModifiedBy>Peetje</cp:lastModifiedBy>
  <cp:revision>8</cp:revision>
  <dcterms:created xsi:type="dcterms:W3CDTF">2012-03-08T14:39:31Z</dcterms:created>
  <dcterms:modified xsi:type="dcterms:W3CDTF">2013-12-16T14:45:06Z</dcterms:modified>
</cp:coreProperties>
</file>