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6" r:id="rId14"/>
    <p:sldId id="277" r:id="rId15"/>
    <p:sldId id="273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62AD-F588-4B0C-AA36-419DC59C5108}" type="datetimeFigureOut">
              <a:rPr lang="nl-BE" smtClean="0"/>
              <a:t>15/01/2019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61C4-9019-443C-8D0D-0282D3460D6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62AD-F588-4B0C-AA36-419DC59C5108}" type="datetimeFigureOut">
              <a:rPr lang="nl-BE" smtClean="0"/>
              <a:t>15/01/2019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61C4-9019-443C-8D0D-0282D3460D6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62AD-F588-4B0C-AA36-419DC59C5108}" type="datetimeFigureOut">
              <a:rPr lang="nl-BE" smtClean="0"/>
              <a:t>15/01/2019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61C4-9019-443C-8D0D-0282D3460D6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62AD-F588-4B0C-AA36-419DC59C5108}" type="datetimeFigureOut">
              <a:rPr lang="nl-BE" smtClean="0"/>
              <a:t>15/01/2019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61C4-9019-443C-8D0D-0282D3460D6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62AD-F588-4B0C-AA36-419DC59C5108}" type="datetimeFigureOut">
              <a:rPr lang="nl-BE" smtClean="0"/>
              <a:t>15/01/2019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61C4-9019-443C-8D0D-0282D3460D6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62AD-F588-4B0C-AA36-419DC59C5108}" type="datetimeFigureOut">
              <a:rPr lang="nl-BE" smtClean="0"/>
              <a:t>15/01/2019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61C4-9019-443C-8D0D-0282D3460D6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62AD-F588-4B0C-AA36-419DC59C5108}" type="datetimeFigureOut">
              <a:rPr lang="nl-BE" smtClean="0"/>
              <a:t>15/01/2019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61C4-9019-443C-8D0D-0282D3460D6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62AD-F588-4B0C-AA36-419DC59C5108}" type="datetimeFigureOut">
              <a:rPr lang="nl-BE" smtClean="0"/>
              <a:t>15/01/2019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61C4-9019-443C-8D0D-0282D3460D6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62AD-F588-4B0C-AA36-419DC59C5108}" type="datetimeFigureOut">
              <a:rPr lang="nl-BE" smtClean="0"/>
              <a:t>15/01/2019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61C4-9019-443C-8D0D-0282D3460D6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62AD-F588-4B0C-AA36-419DC59C5108}" type="datetimeFigureOut">
              <a:rPr lang="nl-BE" smtClean="0"/>
              <a:t>15/01/2019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61C4-9019-443C-8D0D-0282D3460D6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62AD-F588-4B0C-AA36-419DC59C5108}" type="datetimeFigureOut">
              <a:rPr lang="nl-BE" smtClean="0"/>
              <a:t>15/01/2019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61C4-9019-443C-8D0D-0282D3460D6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62AD-F588-4B0C-AA36-419DC59C5108}" type="datetimeFigureOut">
              <a:rPr lang="nl-BE" smtClean="0"/>
              <a:t>15/01/2019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61C4-9019-443C-8D0D-0282D3460D6C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Houdt van Italië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http://static0.hln.be/static/photo/2013/15/13/13/20131107054634/media_xll_6246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485775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 descr="http://3.bp.blogspot.com/_uYlgLOfXxAs/RbPlBg-LnUI/AAAAAAAAAEo/KzsEN0MCwis/s400/sm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4464496" cy="434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 descr="https://djaktief.files.wordpress.com/2015/01/smiley-face-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90E3B-62E1-46CF-891C-FBB69217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Teresa houdt van de </a:t>
            </a:r>
            <a:r>
              <a:rPr lang="nl-BE" dirty="0" err="1"/>
              <a:t>Brexit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C08507-7144-4823-A1CF-4C1703454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 descr="Afbeeldingsresultaat voor may theresa">
            <a:extLst>
              <a:ext uri="{FF2B5EF4-FFF2-40B4-BE49-F238E27FC236}">
                <a16:creationId xmlns:a16="http://schemas.microsoft.com/office/drawing/2014/main" id="{1D76532B-086C-4B0E-A88D-28BFD51DD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376363"/>
            <a:ext cx="73056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6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 descr="https://djaktief.files.wordpress.com/2015/01/smiley-face-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715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21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5A918-5E37-4044-88C4-56B8CC57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91B999-997D-467C-8D88-6C21F5781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447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A2E657-9D8D-4143-AF17-492F3E8E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2DFEAD-F507-40C8-AEE4-8F2E30DB3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38044"/>
            <a:ext cx="2522980" cy="341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b="1" dirty="0">
                <a:solidFill>
                  <a:schemeClr val="bg1"/>
                </a:solidFill>
              </a:rPr>
              <a:t>OPGELET / ¡OJO!</a:t>
            </a:r>
          </a:p>
          <a:p>
            <a:pPr marL="0" indent="0">
              <a:buNone/>
            </a:pPr>
            <a:r>
              <a:rPr lang="nl-BE" sz="2800" dirty="0">
                <a:solidFill>
                  <a:schemeClr val="bg1"/>
                </a:solidFill>
              </a:rPr>
              <a:t>Ander systeem met andere werkwoorden: </a:t>
            </a:r>
            <a:r>
              <a:rPr lang="nl-BE" sz="2800" dirty="0" err="1">
                <a:solidFill>
                  <a:schemeClr val="bg1"/>
                </a:solidFill>
              </a:rPr>
              <a:t>tener</a:t>
            </a:r>
            <a:r>
              <a:rPr lang="nl-BE" sz="2800" dirty="0">
                <a:solidFill>
                  <a:schemeClr val="bg1"/>
                </a:solidFill>
              </a:rPr>
              <a:t> bijv.</a:t>
            </a:r>
          </a:p>
          <a:p>
            <a:pPr marL="0" indent="0">
              <a:buNone/>
            </a:pPr>
            <a:endParaRPr lang="nl-BE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1700" dirty="0">
              <a:solidFill>
                <a:schemeClr val="bg1"/>
              </a:solidFill>
            </a:endParaRPr>
          </a:p>
        </p:txBody>
      </p:sp>
      <p:pic>
        <p:nvPicPr>
          <p:cNvPr id="2050" name="Picture 2" descr="Afbeeldingsresultaat voor opgelet">
            <a:extLst>
              <a:ext uri="{FF2B5EF4-FFF2-40B4-BE49-F238E27FC236}">
                <a16:creationId xmlns:a16="http://schemas.microsoft.com/office/drawing/2014/main" id="{D660C3A0-D0B3-42FD-9D98-1E7A1B1B7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22" y="1004528"/>
            <a:ext cx="4688077" cy="468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54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7200" dirty="0"/>
              <a:t>Annelies  TENER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3314" name="Picture 2" descr="http://cdn5.dibujos.net/dibujos/pintados/201043/b193615b3fc31e00935c9fdcc4b50c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810125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Yo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 descr="http://cdn5.dibujos.net/dibujos/pintados/201043/b193615b3fc31e00935c9fdcc4b50c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810125" cy="4476751"/>
          </a:xfrm>
          <a:prstGeom prst="rect">
            <a:avLst/>
          </a:prstGeom>
          <a:noFill/>
        </p:spPr>
      </p:pic>
      <p:cxnSp>
        <p:nvCxnSpPr>
          <p:cNvPr id="7" name="Rechte verbindingslijn 6"/>
          <p:cNvCxnSpPr/>
          <p:nvPr/>
        </p:nvCxnSpPr>
        <p:spPr>
          <a:xfrm>
            <a:off x="1835696" y="1916832"/>
            <a:ext cx="5184576" cy="35283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Sarah   </a:t>
            </a:r>
            <a:r>
              <a:rPr lang="nl-BE" sz="6000" dirty="0"/>
              <a:t>TENER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5400" dirty="0" err="1"/>
              <a:t>simpática</a:t>
            </a:r>
            <a:endParaRPr lang="nl-BE" sz="5400" dirty="0"/>
          </a:p>
        </p:txBody>
      </p:sp>
      <p:pic>
        <p:nvPicPr>
          <p:cNvPr id="16386" name="Picture 2" descr="http://thumbs.dreamstime.com/z/de-koekjes-van-de-oma-12054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42627"/>
            <a:ext cx="3744416" cy="4315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8000" dirty="0"/>
              <a:t>YO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5400" dirty="0" err="1"/>
              <a:t>simpática</a:t>
            </a:r>
            <a:endParaRPr lang="nl-BE" sz="5400" dirty="0"/>
          </a:p>
        </p:txBody>
      </p:sp>
      <p:pic>
        <p:nvPicPr>
          <p:cNvPr id="4" name="Picture 2" descr="http://thumbs.dreamstime.com/z/de-koekjes-van-de-oma-12054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744416" cy="4315373"/>
          </a:xfrm>
          <a:prstGeom prst="rect">
            <a:avLst/>
          </a:prstGeom>
          <a:noFill/>
        </p:spPr>
      </p:pic>
      <p:cxnSp>
        <p:nvCxnSpPr>
          <p:cNvPr id="6" name="Rechte verbindingslijn 5"/>
          <p:cNvCxnSpPr/>
          <p:nvPr/>
        </p:nvCxnSpPr>
        <p:spPr>
          <a:xfrm>
            <a:off x="179512" y="1628800"/>
            <a:ext cx="5112568" cy="4680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098" name="Picture 2" descr="https://djaktief.files.wordpress.com/2015/01/smiley-face-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B729C-6D28-4267-8641-AD3A3E1A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Ik heb een witte hond</a:t>
            </a:r>
          </a:p>
        </p:txBody>
      </p:sp>
      <p:pic>
        <p:nvPicPr>
          <p:cNvPr id="5" name="Tijdelijke aanduiding voor inhoud 4" descr="Afbeelding met buiten, grond, hond, klein&#10;&#10;Beschrijving is gegenereerd met zeer hoge betrouwbaarheid">
            <a:extLst>
              <a:ext uri="{FF2B5EF4-FFF2-40B4-BE49-F238E27FC236}">
                <a16:creationId xmlns:a16="http://schemas.microsoft.com/office/drawing/2014/main" id="{A5465D0F-34C2-413A-B84E-27DF18CA7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559403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D7977-1570-4D6D-8B5B-E796EC63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Martine ook</a:t>
            </a:r>
          </a:p>
        </p:txBody>
      </p:sp>
      <p:pic>
        <p:nvPicPr>
          <p:cNvPr id="5" name="Tijdelijke aanduiding voor inhoud 4" descr="Afbeelding met grond, buiten, gras, hond&#10;&#10;Beschrijving is gegenereerd met zeer hoge betrouwbaarheid">
            <a:extLst>
              <a:ext uri="{FF2B5EF4-FFF2-40B4-BE49-F238E27FC236}">
                <a16:creationId xmlns:a16="http://schemas.microsoft.com/office/drawing/2014/main" id="{60402093-E4C3-4AFB-BF70-2E4663995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3"/>
          <a:stretch/>
        </p:blipFill>
        <p:spPr>
          <a:xfrm>
            <a:off x="1115616" y="1593924"/>
            <a:ext cx="5153620" cy="4532240"/>
          </a:xfrm>
        </p:spPr>
      </p:pic>
      <p:pic>
        <p:nvPicPr>
          <p:cNvPr id="1026" name="Picture 2" descr="Afbeeldingsresultaat voor quiero a mi perro">
            <a:extLst>
              <a:ext uri="{FF2B5EF4-FFF2-40B4-BE49-F238E27FC236}">
                <a16:creationId xmlns:a16="http://schemas.microsoft.com/office/drawing/2014/main" id="{0E119E04-0589-4737-B597-15175BED4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8498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0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Nathalie houdt van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170" name="Picture 2" descr="http://s2.thingpic.com/images/T9/3kYddYvyfnHoC7dy95pf3Hw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748130" cy="4311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146" name="Picture 2" descr="https://djaktief.files.wordpress.com/2015/01/smiley-face-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Karen houdt van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 descr="http://elmayal.actividadesculturales.unileon.es/wp-content/uploads/2009/08/LOGO-ACTIVIDADES-CULTURALES-300x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5101904" cy="2618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218" name="Picture 2" descr="http://3.bp.blogspot.com/_uYlgLOfXxAs/RbPlBg-LnUI/AAAAAAAAAEo/KzsEN0MCwis/s400/sm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464496" cy="434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Petra houdt niet van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4532" y="2145141"/>
            <a:ext cx="4114800" cy="3260942"/>
          </a:xfrm>
        </p:spPr>
        <p:txBody>
          <a:bodyPr/>
          <a:lstStyle/>
          <a:p>
            <a:endParaRPr lang="nl-BE" dirty="0"/>
          </a:p>
          <a:p>
            <a:pPr marL="0" indent="0">
              <a:buNone/>
            </a:pPr>
            <a:r>
              <a:rPr lang="nl-BE" sz="4800" dirty="0"/>
              <a:t>PLANCHAR</a:t>
            </a:r>
          </a:p>
        </p:txBody>
      </p:sp>
      <p:pic>
        <p:nvPicPr>
          <p:cNvPr id="3074" name="Picture 2" descr="Afbeeldingsresultaat voor planchar">
            <a:extLst>
              <a:ext uri="{FF2B5EF4-FFF2-40B4-BE49-F238E27FC236}">
                <a16:creationId xmlns:a16="http://schemas.microsoft.com/office/drawing/2014/main" id="{1E942FE3-EC75-4C4D-8B6D-667E5E062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240532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42" name="Picture 2" descr="http://3.bp.blogspot.com/_uYlgLOfXxAs/RbPlBg-LnUI/AAAAAAAAAEo/KzsEN0MCwis/s400/sm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4464496" cy="434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dirty="0" err="1"/>
              <a:t>Federico</a:t>
            </a:r>
            <a:r>
              <a:rPr lang="nl-BE" sz="3600" dirty="0"/>
              <a:t> houdt van LA Palma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290" name="Picture 2" descr="http://www.tourserver.de/asdive/grafiken/detail/Waters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679334" cy="5011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</Words>
  <Application>Microsoft Office PowerPoint</Application>
  <PresentationFormat>Diavoorstelling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Office-thema</vt:lpstr>
      <vt:lpstr>Houdt van Italië</vt:lpstr>
      <vt:lpstr>PowerPoint-presentatie</vt:lpstr>
      <vt:lpstr>Nathalie houdt van</vt:lpstr>
      <vt:lpstr>PowerPoint-presentatie</vt:lpstr>
      <vt:lpstr>Karen houdt van</vt:lpstr>
      <vt:lpstr>PowerPoint-presentatie</vt:lpstr>
      <vt:lpstr>Petra houdt niet van</vt:lpstr>
      <vt:lpstr>PowerPoint-presentatie</vt:lpstr>
      <vt:lpstr>Federico houdt van LA Palma</vt:lpstr>
      <vt:lpstr>PowerPoint-presentatie</vt:lpstr>
      <vt:lpstr>PowerPoint-presentatie</vt:lpstr>
      <vt:lpstr>Teresa houdt van de Brexit</vt:lpstr>
      <vt:lpstr>PowerPoint-presentatie</vt:lpstr>
      <vt:lpstr>PowerPoint-presentatie</vt:lpstr>
      <vt:lpstr>PowerPoint-presentatie</vt:lpstr>
      <vt:lpstr>Annelies  TENER</vt:lpstr>
      <vt:lpstr>Yo </vt:lpstr>
      <vt:lpstr>Sarah   TENER</vt:lpstr>
      <vt:lpstr>YO</vt:lpstr>
      <vt:lpstr>Ik heb een witte hond</vt:lpstr>
      <vt:lpstr>Martine 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Houdt van Italië</dc:title>
  <dc:creator>Petra Maqueda</dc:creator>
  <cp:lastModifiedBy>Petra Maqueda</cp:lastModifiedBy>
  <cp:revision>2</cp:revision>
  <dcterms:created xsi:type="dcterms:W3CDTF">2019-01-15T10:51:38Z</dcterms:created>
  <dcterms:modified xsi:type="dcterms:W3CDTF">2019-01-15T10:54:34Z</dcterms:modified>
</cp:coreProperties>
</file>