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62" r:id="rId6"/>
    <p:sldId id="260" r:id="rId7"/>
    <p:sldId id="263" r:id="rId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5E2DF-9E46-44FC-90F3-FC9999C1EDE7}" type="datetimeFigureOut">
              <a:rPr lang="nl-NL" smtClean="0"/>
              <a:t>9-2-2017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5A6D9-B73B-40CC-A3A8-3B4BD7B4F6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4932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5E2DF-9E46-44FC-90F3-FC9999C1EDE7}" type="datetimeFigureOut">
              <a:rPr lang="nl-NL" smtClean="0"/>
              <a:t>9-2-2017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5A6D9-B73B-40CC-A3A8-3B4BD7B4F6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1679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5E2DF-9E46-44FC-90F3-FC9999C1EDE7}" type="datetimeFigureOut">
              <a:rPr lang="nl-NL" smtClean="0"/>
              <a:t>9-2-2017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5A6D9-B73B-40CC-A3A8-3B4BD7B4F6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9097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5E2DF-9E46-44FC-90F3-FC9999C1EDE7}" type="datetimeFigureOut">
              <a:rPr lang="nl-NL" smtClean="0"/>
              <a:t>9-2-2017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5A6D9-B73B-40CC-A3A8-3B4BD7B4F6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0166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5E2DF-9E46-44FC-90F3-FC9999C1EDE7}" type="datetimeFigureOut">
              <a:rPr lang="nl-NL" smtClean="0"/>
              <a:t>9-2-2017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5A6D9-B73B-40CC-A3A8-3B4BD7B4F6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2216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5E2DF-9E46-44FC-90F3-FC9999C1EDE7}" type="datetimeFigureOut">
              <a:rPr lang="nl-NL" smtClean="0"/>
              <a:t>9-2-2017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5A6D9-B73B-40CC-A3A8-3B4BD7B4F6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3759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5E2DF-9E46-44FC-90F3-FC9999C1EDE7}" type="datetimeFigureOut">
              <a:rPr lang="nl-NL" smtClean="0"/>
              <a:t>9-2-2017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5A6D9-B73B-40CC-A3A8-3B4BD7B4F6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9688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5E2DF-9E46-44FC-90F3-FC9999C1EDE7}" type="datetimeFigureOut">
              <a:rPr lang="nl-NL" smtClean="0"/>
              <a:t>9-2-2017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5A6D9-B73B-40CC-A3A8-3B4BD7B4F6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707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5E2DF-9E46-44FC-90F3-FC9999C1EDE7}" type="datetimeFigureOut">
              <a:rPr lang="nl-NL" smtClean="0"/>
              <a:t>9-2-2017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5A6D9-B73B-40CC-A3A8-3B4BD7B4F6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4901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5E2DF-9E46-44FC-90F3-FC9999C1EDE7}" type="datetimeFigureOut">
              <a:rPr lang="nl-NL" smtClean="0"/>
              <a:t>9-2-2017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5A6D9-B73B-40CC-A3A8-3B4BD7B4F6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6688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5E2DF-9E46-44FC-90F3-FC9999C1EDE7}" type="datetimeFigureOut">
              <a:rPr lang="nl-NL" smtClean="0"/>
              <a:t>9-2-2017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5A6D9-B73B-40CC-A3A8-3B4BD7B4F6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7449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5E2DF-9E46-44FC-90F3-FC9999C1EDE7}" type="datetimeFigureOut">
              <a:rPr lang="nl-NL" smtClean="0"/>
              <a:t>9-2-2017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5A6D9-B73B-40CC-A3A8-3B4BD7B4F6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9779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b="1" dirty="0"/>
              <a:t>La hora</a:t>
            </a:r>
            <a:endParaRPr lang="nl-NL" b="1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998720" y="3236278"/>
            <a:ext cx="9144000" cy="1655762"/>
          </a:xfrm>
        </p:spPr>
        <p:txBody>
          <a:bodyPr/>
          <a:lstStyle/>
          <a:p>
            <a:endParaRPr lang="nl-BE" dirty="0"/>
          </a:p>
          <a:p>
            <a:r>
              <a:rPr lang="nl-BE" sz="6000" dirty="0"/>
              <a:t>P</a:t>
            </a:r>
            <a:r>
              <a:rPr lang="nl-NL" sz="6000" dirty="0" err="1"/>
              <a:t>recios</a:t>
            </a:r>
            <a:endParaRPr lang="nl-NL" sz="6000" dirty="0"/>
          </a:p>
        </p:txBody>
      </p:sp>
      <p:pic>
        <p:nvPicPr>
          <p:cNvPr id="1026" name="Picture 2" descr="Afbeeldingsresultaat voor uurwe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47" y="962465"/>
            <a:ext cx="302895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beeldingsresultaat voor preci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708" y="962466"/>
            <a:ext cx="3439137" cy="252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117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480" y="253217"/>
            <a:ext cx="9599199" cy="6110619"/>
          </a:xfrm>
        </p:spPr>
      </p:pic>
    </p:spTree>
    <p:extLst>
      <p:ext uri="{BB962C8B-B14F-4D97-AF65-F5344CB8AC3E}">
        <p14:creationId xmlns:p14="http://schemas.microsoft.com/office/powerpoint/2010/main" val="2864896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l="28261" t="36712" r="31304" b="9910"/>
          <a:stretch/>
        </p:blipFill>
        <p:spPr>
          <a:xfrm>
            <a:off x="238538" y="137902"/>
            <a:ext cx="8574157" cy="636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084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l="25652" t="24635" r="27283" b="11886"/>
          <a:stretch/>
        </p:blipFill>
        <p:spPr>
          <a:xfrm>
            <a:off x="838200" y="-45710"/>
            <a:ext cx="9102034" cy="690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538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5" t="-371" r="18462" b="371"/>
          <a:stretch/>
        </p:blipFill>
        <p:spPr>
          <a:xfrm>
            <a:off x="169460" y="735602"/>
            <a:ext cx="11830986" cy="4764445"/>
          </a:xfrm>
        </p:spPr>
      </p:pic>
    </p:spTree>
    <p:extLst>
      <p:ext uri="{BB962C8B-B14F-4D97-AF65-F5344CB8AC3E}">
        <p14:creationId xmlns:p14="http://schemas.microsoft.com/office/powerpoint/2010/main" val="4004817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0" r="3175"/>
          <a:stretch/>
        </p:blipFill>
        <p:spPr>
          <a:xfrm rot="5400000">
            <a:off x="2571847" y="788270"/>
            <a:ext cx="6282010" cy="543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368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561" y="-211895"/>
            <a:ext cx="9626877" cy="7220158"/>
          </a:xfrm>
        </p:spPr>
      </p:pic>
    </p:spTree>
    <p:extLst>
      <p:ext uri="{BB962C8B-B14F-4D97-AF65-F5344CB8AC3E}">
        <p14:creationId xmlns:p14="http://schemas.microsoft.com/office/powerpoint/2010/main" val="96853292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4</Words>
  <Application>Microsoft Office PowerPoint</Application>
  <PresentationFormat>Breedbeeld</PresentationFormat>
  <Paragraphs>3</Paragraphs>
  <Slides>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Kantoorthema</vt:lpstr>
      <vt:lpstr>La hora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hora</dc:title>
  <dc:creator>Petra Maqueda</dc:creator>
  <cp:lastModifiedBy>Petra Maqueda</cp:lastModifiedBy>
  <cp:revision>5</cp:revision>
  <dcterms:created xsi:type="dcterms:W3CDTF">2017-02-09T11:42:23Z</dcterms:created>
  <dcterms:modified xsi:type="dcterms:W3CDTF">2017-02-09T12:35:53Z</dcterms:modified>
</cp:coreProperties>
</file>