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314" r:id="rId5"/>
    <p:sldId id="295" r:id="rId6"/>
    <p:sldId id="330" r:id="rId7"/>
    <p:sldId id="297" r:id="rId8"/>
    <p:sldId id="303" r:id="rId9"/>
    <p:sldId id="258" r:id="rId10"/>
    <p:sldId id="296" r:id="rId11"/>
    <p:sldId id="270" r:id="rId12"/>
    <p:sldId id="275" r:id="rId13"/>
    <p:sldId id="277" r:id="rId14"/>
    <p:sldId id="288" r:id="rId15"/>
    <p:sldId id="289" r:id="rId16"/>
    <p:sldId id="285" r:id="rId17"/>
    <p:sldId id="321" r:id="rId18"/>
    <p:sldId id="325" r:id="rId19"/>
    <p:sldId id="322" r:id="rId20"/>
    <p:sldId id="284" r:id="rId21"/>
    <p:sldId id="311" r:id="rId22"/>
    <p:sldId id="287" r:id="rId23"/>
    <p:sldId id="262" r:id="rId24"/>
    <p:sldId id="300" r:id="rId25"/>
    <p:sldId id="281" r:id="rId26"/>
    <p:sldId id="265" r:id="rId27"/>
    <p:sldId id="290" r:id="rId28"/>
    <p:sldId id="293" r:id="rId29"/>
    <p:sldId id="266" r:id="rId30"/>
    <p:sldId id="267" r:id="rId31"/>
    <p:sldId id="298" r:id="rId32"/>
    <p:sldId id="315" r:id="rId33"/>
    <p:sldId id="316" r:id="rId34"/>
    <p:sldId id="317" r:id="rId35"/>
    <p:sldId id="318" r:id="rId36"/>
    <p:sldId id="319" r:id="rId37"/>
    <p:sldId id="257" r:id="rId38"/>
    <p:sldId id="329" r:id="rId39"/>
    <p:sldId id="304" r:id="rId40"/>
    <p:sldId id="301" r:id="rId41"/>
    <p:sldId id="305" r:id="rId42"/>
    <p:sldId id="263" r:id="rId43"/>
    <p:sldId id="306" r:id="rId44"/>
    <p:sldId id="260" r:id="rId45"/>
    <p:sldId id="327" r:id="rId46"/>
    <p:sldId id="307" r:id="rId47"/>
    <p:sldId id="274" r:id="rId48"/>
    <p:sldId id="308" r:id="rId49"/>
    <p:sldId id="291" r:id="rId50"/>
    <p:sldId id="326" r:id="rId51"/>
    <p:sldId id="331" r:id="rId52"/>
    <p:sldId id="280" r:id="rId53"/>
    <p:sldId id="268" r:id="rId54"/>
    <p:sldId id="278" r:id="rId55"/>
    <p:sldId id="271" r:id="rId56"/>
    <p:sldId id="272" r:id="rId57"/>
    <p:sldId id="312" r:id="rId58"/>
    <p:sldId id="313" r:id="rId59"/>
    <p:sldId id="333" r:id="rId60"/>
  </p:sldIdLst>
  <p:sldSz cx="12192000" cy="6858000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18/03/2019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8439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18/03/2019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032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18/03/2019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701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18/03/2019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386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18/03/2019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53864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18/03/2019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57898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18/03/2019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2007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18/03/2019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8324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18/03/2019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1898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18/03/2019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1951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A68CC-2307-42C3-AA34-C9748D1B985A}" type="datetimeFigureOut">
              <a:rPr lang="nl-BE" smtClean="0"/>
              <a:t>18/03/2019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95600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A68CC-2307-42C3-AA34-C9748D1B985A}" type="datetimeFigureOut">
              <a:rPr lang="nl-BE" smtClean="0"/>
              <a:t>18/03/2019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8C217-5E66-4DC5-855C-E14D3EE1FE8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300310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jt87A05m2o" TargetMode="External"/><Relationship Id="rId3" Type="http://schemas.openxmlformats.org/officeDocument/2006/relationships/hyperlink" Target="http://www.videoele.com/Archivos/A1_En_m_barrio_hay_transc.pdf" TargetMode="External"/><Relationship Id="rId7" Type="http://schemas.openxmlformats.org/officeDocument/2006/relationships/hyperlink" Target="https://www.youtube.com/watch?v=zQPlCholqlQ&amp;list=PLdzqcdsXmqB_-vJVstCddcANMoZapOD0s&amp;index=6" TargetMode="External"/><Relationship Id="rId2" Type="http://schemas.openxmlformats.org/officeDocument/2006/relationships/hyperlink" Target="http://www.videoele.com/A1_En_mi_barrio_hay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lvMh0OrcttM" TargetMode="External"/><Relationship Id="rId5" Type="http://schemas.openxmlformats.org/officeDocument/2006/relationships/hyperlink" Target="http://www.videoele.com/Archivos/A1_Dias_ymeses_Transc.pdf" TargetMode="External"/><Relationship Id="rId4" Type="http://schemas.openxmlformats.org/officeDocument/2006/relationships/hyperlink" Target="http://www.videoele.com/A1_Dias_y_meses.htm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 smtClean="0"/>
              <a:t>Unidad</a:t>
            </a:r>
            <a:r>
              <a:rPr lang="nl-BE" dirty="0" smtClean="0"/>
              <a:t> 6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Por la </a:t>
            </a:r>
            <a:r>
              <a:rPr lang="nl-BE" dirty="0" err="1" smtClean="0"/>
              <a:t>ciudad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34259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la ciudad quiz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8"/>
          <a:stretch/>
        </p:blipFill>
        <p:spPr>
          <a:xfrm>
            <a:off x="2677046" y="464024"/>
            <a:ext cx="7491413" cy="6005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5217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edif de la ciudad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4"/>
          <a:stretch/>
        </p:blipFill>
        <p:spPr>
          <a:xfrm>
            <a:off x="2939956" y="361666"/>
            <a:ext cx="6858000" cy="64963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024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en la call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0"/>
          <a:stretch/>
        </p:blipFill>
        <p:spPr>
          <a:xfrm>
            <a:off x="3822014" y="709683"/>
            <a:ext cx="4846637" cy="5752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0689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en la ciud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88" y="0"/>
            <a:ext cx="50260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91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hay y es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0"/>
            <a:ext cx="8634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401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hay y estar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5"/>
          <a:stretch/>
        </p:blipFill>
        <p:spPr>
          <a:xfrm>
            <a:off x="3971451" y="504967"/>
            <a:ext cx="5149850" cy="6100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86689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hay o es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050" y="0"/>
            <a:ext cx="73263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5998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ser estar hay ten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0"/>
            <a:ext cx="99441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800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tiene hay esta 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4"/>
          <a:stretch/>
        </p:blipFill>
        <p:spPr>
          <a:xfrm>
            <a:off x="1824251" y="368489"/>
            <a:ext cx="9144000" cy="60869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851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ser hay est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12187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803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ciud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0"/>
            <a:ext cx="10823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2625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hay estar Madrid barrio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6"/>
          <a:stretch/>
        </p:blipFill>
        <p:spPr>
          <a:xfrm>
            <a:off x="3766735" y="395785"/>
            <a:ext cx="5149850" cy="625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2063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mi barrio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0"/>
          <a:stretch/>
        </p:blipFill>
        <p:spPr>
          <a:xfrm>
            <a:off x="4218130" y="272955"/>
            <a:ext cx="4764087" cy="6455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133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hay y ay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892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como orientarse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7126"/>
          <a:stretch/>
        </p:blipFill>
        <p:spPr>
          <a:xfrm>
            <a:off x="3302805" y="559558"/>
            <a:ext cx="6430963" cy="57457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947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los puntos cardinal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660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extra dia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6"/>
          <a:stretch/>
        </p:blipFill>
        <p:spPr>
          <a:xfrm>
            <a:off x="4039690" y="313898"/>
            <a:ext cx="5149850" cy="625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46510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dias de la sem y tiemp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900" y="0"/>
            <a:ext cx="49022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898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horario chis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2430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jueves viern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322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dias de la seman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56"/>
          <a:stretch/>
        </p:blipFill>
        <p:spPr>
          <a:xfrm>
            <a:off x="4299685" y="607325"/>
            <a:ext cx="4846637" cy="6250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251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como es tu ciud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25" y="0"/>
            <a:ext cx="49847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262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dias y mes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448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los dias de la seman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0"/>
            <a:ext cx="8056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682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prep de localizaci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13" y="0"/>
            <a:ext cx="10110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5024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prep de lug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47805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prep lug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738" y="0"/>
            <a:ext cx="36909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928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prep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0"/>
            <a:ext cx="812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9169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preposi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3703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al y del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6" b="9309"/>
          <a:stretch/>
        </p:blipFill>
        <p:spPr>
          <a:xfrm>
            <a:off x="0" y="1815152"/>
            <a:ext cx="12192000" cy="40943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302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verbos ir y est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0"/>
            <a:ext cx="9129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7669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med de trans vo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263" y="0"/>
            <a:ext cx="7229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657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por la ciudad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1"/>
          <a:stretch/>
        </p:blipFill>
        <p:spPr>
          <a:xfrm>
            <a:off x="3985787" y="395785"/>
            <a:ext cx="4846637" cy="61960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33610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los transport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/>
          <a:stretch/>
        </p:blipFill>
        <p:spPr>
          <a:xfrm>
            <a:off x="2975852" y="341193"/>
            <a:ext cx="6277330" cy="5983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65526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med de trans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63" y="0"/>
            <a:ext cx="9209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4447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como vas a ir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34"/>
          <a:stretch/>
        </p:blipFill>
        <p:spPr>
          <a:xfrm>
            <a:off x="2899012" y="354841"/>
            <a:ext cx="6858000" cy="5950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2129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medios de tran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2"/>
          <a:stretch/>
        </p:blipFill>
        <p:spPr>
          <a:xfrm>
            <a:off x="3212911" y="573206"/>
            <a:ext cx="6858000" cy="57866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7459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coche carro o aut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638"/>
            <a:ext cx="12192000" cy="681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79008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transporte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45"/>
          <a:stretch/>
        </p:blipFill>
        <p:spPr>
          <a:xfrm>
            <a:off x="4231446" y="423080"/>
            <a:ext cx="4846637" cy="6100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8733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medios de transp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13" y="0"/>
            <a:ext cx="76977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7767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el v ir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33"/>
          <a:stretch/>
        </p:blipFill>
        <p:spPr>
          <a:xfrm>
            <a:off x="3106359" y="504967"/>
            <a:ext cx="6334125" cy="5936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236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medios de transpor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1497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ir a futur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63" y="0"/>
            <a:ext cx="91344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977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la ciudad lugar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8"/>
          <a:stretch/>
        </p:blipFill>
        <p:spPr>
          <a:xfrm>
            <a:off x="3932782" y="791570"/>
            <a:ext cx="4843463" cy="5725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8596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transporte Madrid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"/>
          <a:stretch/>
        </p:blipFill>
        <p:spPr>
          <a:xfrm>
            <a:off x="4368255" y="341194"/>
            <a:ext cx="4764087" cy="6291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9482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" y="326693"/>
            <a:ext cx="6266384" cy="3904113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636" y="326693"/>
            <a:ext cx="5023539" cy="62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9302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extra dar instruccion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102473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1015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direccion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6"/>
          <a:stretch/>
        </p:blipFill>
        <p:spPr>
          <a:xfrm>
            <a:off x="2712635" y="334370"/>
            <a:ext cx="7258050" cy="6523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71765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en la ciudad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13" y="0"/>
            <a:ext cx="8180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8789158" y="5991367"/>
            <a:ext cx="1396242" cy="8666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 3"/>
          <p:cNvSpPr/>
          <p:nvPr/>
        </p:nvSpPr>
        <p:spPr>
          <a:xfrm>
            <a:off x="8789158" y="5882185"/>
            <a:ext cx="1396242" cy="97581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325323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el camino en Barcelon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33117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el camino explicar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t="-5970" r="142" b="5970"/>
          <a:stretch/>
        </p:blipFill>
        <p:spPr>
          <a:xfrm>
            <a:off x="1507414" y="-232012"/>
            <a:ext cx="96123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7792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pedir direccion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3"/>
          <a:stretch/>
        </p:blipFill>
        <p:spPr>
          <a:xfrm>
            <a:off x="2138150" y="395785"/>
            <a:ext cx="9144000" cy="5800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44304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pedir y dar direccion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978567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545911" y="0"/>
            <a:ext cx="11095630" cy="5962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u="sng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Vídeos bij unidad 6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E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http://www.videoele.com/A1_En_mi_barrio_hay.html</a:t>
            </a:r>
            <a:r>
              <a:rPr lang="es-ES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(dar información, el uso de los verbos Haber/tener, también/tampoco, oraciones negativas, lugares públicos de la ciudad 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http://www.videoele.com/Archivos/A1_En_m_barrio_hay_transc.pdf</a:t>
            </a:r>
            <a:r>
              <a:rPr lang="es-ES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( = transcripción del vídeo)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http://www.videoele.com/A1_Dias_y_meses.html</a:t>
            </a:r>
            <a:r>
              <a:rPr lang="es-ES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(decir la fecha, identificar cosas, los días de la semana, los meses, fiestas destacadas del año, canción de San Fermín)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http://www.videoele.com/Archivos/A1_Dias_ymeses_Transc.pdf</a:t>
            </a:r>
            <a:r>
              <a:rPr lang="es-ES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( = transcripción del vídeo)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https://www.youtube.com/watch?v=lvMh0OrcttM</a:t>
            </a:r>
            <a:r>
              <a:rPr lang="es-ES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:  Neem 1, unidad 6, un paseo por mi ciudad (Ponferrada)  (con subtítulos)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https://www.youtube.com/watch?v=zQPlCholqlQ&amp;list=PLdzqcdsXmqB_-vJVstCddcANMoZapOD0s&amp;index=6</a:t>
            </a:r>
            <a:r>
              <a:rPr lang="es-ES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:  Neem 1, unidad 6, un paseo por mi ciudad, sin subtítulos 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https://www.youtube.com/watch?v=yjt87A05m2o</a:t>
            </a:r>
            <a:r>
              <a:rPr lang="es-ES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:  las preposiciones de lugar, con el Tío Spanish</a:t>
            </a:r>
            <a:endParaRPr lang="nl-BE" dirty="0">
              <a:solidFill>
                <a:prstClr val="white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027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w winkel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25" y="0"/>
            <a:ext cx="54673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1283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la ciud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813" y="0"/>
            <a:ext cx="70643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20195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lugares en la ciud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0"/>
            <a:ext cx="10920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4237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6 barrio servici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" y="0"/>
            <a:ext cx="11020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89703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142</Words>
  <Application>Microsoft Office PowerPoint</Application>
  <PresentationFormat>Breedbeeld</PresentationFormat>
  <Paragraphs>14</Paragraphs>
  <Slides>59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59</vt:i4>
      </vt:variant>
    </vt:vector>
  </HeadingPairs>
  <TitlesOfParts>
    <vt:vector size="64" baseType="lpstr">
      <vt:lpstr>Arial</vt:lpstr>
      <vt:lpstr>Calibri</vt:lpstr>
      <vt:lpstr>Calibri Light</vt:lpstr>
      <vt:lpstr>Times New Roman</vt:lpstr>
      <vt:lpstr>Kantoorthema</vt:lpstr>
      <vt:lpstr>Unidad 6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6</dc:title>
  <dc:creator>Katrien Gryspeerdt</dc:creator>
  <cp:lastModifiedBy>petra.maqueda</cp:lastModifiedBy>
  <cp:revision>6</cp:revision>
  <dcterms:created xsi:type="dcterms:W3CDTF">2017-11-14T10:02:49Z</dcterms:created>
  <dcterms:modified xsi:type="dcterms:W3CDTF">2019-03-18T10:44:35Z</dcterms:modified>
</cp:coreProperties>
</file>