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Autob%C3%BAs_de_tr%C3%A1nsito_r%C3%A1pid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Bogotá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En Colombia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309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292658"/>
            <a:ext cx="9235440" cy="6156961"/>
          </a:xfrm>
        </p:spPr>
      </p:pic>
    </p:spTree>
    <p:extLst>
      <p:ext uri="{BB962C8B-B14F-4D97-AF65-F5344CB8AC3E}">
        <p14:creationId xmlns:p14="http://schemas.microsoft.com/office/powerpoint/2010/main" val="394825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 bandera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58" y="2336800"/>
            <a:ext cx="5395659" cy="3598863"/>
          </a:xfrm>
        </p:spPr>
      </p:pic>
    </p:spTree>
    <p:extLst>
      <p:ext uri="{BB962C8B-B14F-4D97-AF65-F5344CB8AC3E}">
        <p14:creationId xmlns:p14="http://schemas.microsoft.com/office/powerpoint/2010/main" val="31282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</a:t>
            </a:r>
            <a:r>
              <a:rPr lang="nl-NL" dirty="0" smtClean="0"/>
              <a:t>olombia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96" y="1593668"/>
            <a:ext cx="10173154" cy="5086577"/>
          </a:xfrm>
        </p:spPr>
      </p:pic>
    </p:spTree>
    <p:extLst>
      <p:ext uri="{BB962C8B-B14F-4D97-AF65-F5344CB8AC3E}">
        <p14:creationId xmlns:p14="http://schemas.microsoft.com/office/powerpoint/2010/main" val="34134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63" y="753228"/>
            <a:ext cx="9691784" cy="5451629"/>
          </a:xfrm>
        </p:spPr>
      </p:pic>
    </p:spTree>
    <p:extLst>
      <p:ext uri="{BB962C8B-B14F-4D97-AF65-F5344CB8AC3E}">
        <p14:creationId xmlns:p14="http://schemas.microsoft.com/office/powerpoint/2010/main" val="273434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16" y="483326"/>
            <a:ext cx="10807986" cy="5669280"/>
          </a:xfrm>
        </p:spPr>
      </p:pic>
    </p:spTree>
    <p:extLst>
      <p:ext uri="{BB962C8B-B14F-4D97-AF65-F5344CB8AC3E}">
        <p14:creationId xmlns:p14="http://schemas.microsoft.com/office/powerpoint/2010/main" val="345820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Transmilenio</a:t>
            </a:r>
            <a:r>
              <a:rPr lang="nl-NL" dirty="0" smtClean="0"/>
              <a:t> :</a:t>
            </a:r>
            <a:r>
              <a:rPr lang="es-ES" dirty="0" smtClean="0"/>
              <a:t>Sistema </a:t>
            </a:r>
            <a:r>
              <a:rPr lang="es-ES" dirty="0"/>
              <a:t>de Transporte Masivo del Tercer Milenio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724297"/>
            <a:ext cx="6844937" cy="5133703"/>
          </a:xfrm>
        </p:spPr>
      </p:pic>
    </p:spTree>
    <p:extLst>
      <p:ext uri="{BB962C8B-B14F-4D97-AF65-F5344CB8AC3E}">
        <p14:creationId xmlns:p14="http://schemas.microsoft.com/office/powerpoint/2010/main" val="196427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Transmilenio</a:t>
            </a:r>
            <a:r>
              <a:rPr lang="nl-NL" dirty="0" smtClean="0"/>
              <a:t>: </a:t>
            </a:r>
            <a:r>
              <a:rPr lang="nl-NL" dirty="0" err="1" smtClean="0"/>
              <a:t>similar</a:t>
            </a:r>
            <a:r>
              <a:rPr lang="nl-NL" dirty="0" smtClean="0"/>
              <a:t> al metro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El sistema cuenta con 135 estaciones a lo largo de 11 zonas, y se calcula que 1.700.000 personas lo usan a </a:t>
            </a:r>
            <a:r>
              <a:rPr lang="es-ES" sz="3600" dirty="0" smtClean="0">
                <a:solidFill>
                  <a:schemeClr val="bg1"/>
                </a:solidFill>
              </a:rPr>
              <a:t>diario</a:t>
            </a:r>
          </a:p>
          <a:p>
            <a:r>
              <a:rPr lang="es-ES" sz="3600" dirty="0" smtClean="0">
                <a:solidFill>
                  <a:schemeClr val="bg1"/>
                </a:solidFill>
              </a:rPr>
              <a:t>uno </a:t>
            </a:r>
            <a:r>
              <a:rPr lang="es-ES" sz="3600" dirty="0">
                <a:solidFill>
                  <a:schemeClr val="bg1"/>
                </a:solidFill>
              </a:rPr>
              <a:t>de los sistemas de </a:t>
            </a:r>
            <a:r>
              <a:rPr lang="es-ES" sz="3600" dirty="0">
                <a:solidFill>
                  <a:schemeClr val="bg1"/>
                </a:solidFill>
                <a:hlinkClick r:id="rId2" tooltip="Autobús de tránsito rápido"/>
              </a:rPr>
              <a:t>autobús </a:t>
            </a:r>
            <a:r>
              <a:rPr lang="es-ES" sz="3600" dirty="0" smtClean="0">
                <a:solidFill>
                  <a:schemeClr val="bg1"/>
                </a:solidFill>
                <a:hlinkClick r:id="rId2" tooltip="Autobús de tránsito rápido"/>
              </a:rPr>
              <a:t> </a:t>
            </a:r>
            <a:r>
              <a:rPr lang="es-ES" sz="3600" dirty="0">
                <a:solidFill>
                  <a:schemeClr val="bg1"/>
                </a:solidFill>
                <a:hlinkClick r:id="rId2" tooltip="Autobús de tránsito rápido"/>
              </a:rPr>
              <a:t>rápido</a:t>
            </a:r>
            <a:r>
              <a:rPr lang="es-ES" sz="3600" dirty="0">
                <a:solidFill>
                  <a:schemeClr val="bg1"/>
                </a:solidFill>
              </a:rPr>
              <a:t> más grande </a:t>
            </a:r>
            <a:r>
              <a:rPr lang="es-ES" sz="3600" dirty="0" smtClean="0">
                <a:solidFill>
                  <a:schemeClr val="bg1"/>
                </a:solidFill>
              </a:rPr>
              <a:t>del mundo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6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 </a:t>
            </a:r>
            <a:r>
              <a:rPr lang="nl-NL" dirty="0" err="1" smtClean="0"/>
              <a:t>museo</a:t>
            </a:r>
            <a:r>
              <a:rPr lang="nl-NL" dirty="0" smtClean="0"/>
              <a:t> de </a:t>
            </a:r>
            <a:r>
              <a:rPr lang="nl-NL" dirty="0" err="1" smtClean="0"/>
              <a:t>oro</a:t>
            </a:r>
            <a:r>
              <a:rPr lang="nl-NL" dirty="0" smtClean="0"/>
              <a:t>: 500 000 </a:t>
            </a:r>
            <a:r>
              <a:rPr lang="nl-NL" dirty="0" err="1" smtClean="0"/>
              <a:t>turistas</a:t>
            </a:r>
            <a:r>
              <a:rPr lang="nl-NL" dirty="0" smtClean="0"/>
              <a:t>/ </a:t>
            </a:r>
            <a:r>
              <a:rPr lang="nl-NL" dirty="0" err="1" smtClean="0"/>
              <a:t>año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539" r="4313" b="29847"/>
          <a:stretch/>
        </p:blipFill>
        <p:spPr>
          <a:xfrm>
            <a:off x="37419" y="2220686"/>
            <a:ext cx="12333418" cy="38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34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13</TotalTime>
  <Words>64</Words>
  <Application>Microsoft Office PowerPoint</Application>
  <PresentationFormat>Breedbeeld</PresentationFormat>
  <Paragraphs>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Berlijn</vt:lpstr>
      <vt:lpstr>Bogotá</vt:lpstr>
      <vt:lpstr>PowerPoint-presentatie</vt:lpstr>
      <vt:lpstr>La bandera</vt:lpstr>
      <vt:lpstr>Colombia</vt:lpstr>
      <vt:lpstr>PowerPoint-presentatie</vt:lpstr>
      <vt:lpstr>PowerPoint-presentatie</vt:lpstr>
      <vt:lpstr>Transmilenio :Sistema de Transporte Masivo del Tercer Milenio</vt:lpstr>
      <vt:lpstr>Transmilenio: similar al metro</vt:lpstr>
      <vt:lpstr>El museo de oro: 500 000 turistas/ año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Bogotá</dc:title>
  <dc:creator>CREO</dc:creator>
  <cp:lastModifiedBy>CREO</cp:lastModifiedBy>
  <cp:revision>2</cp:revision>
  <dcterms:created xsi:type="dcterms:W3CDTF">2019-04-23T15:31:01Z</dcterms:created>
  <dcterms:modified xsi:type="dcterms:W3CDTF">2019-04-23T15:45:00Z</dcterms:modified>
</cp:coreProperties>
</file>