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8" r:id="rId6"/>
    <p:sldId id="264" r:id="rId7"/>
    <p:sldId id="270" r:id="rId8"/>
    <p:sldId id="263" r:id="rId9"/>
    <p:sldId id="271" r:id="rId10"/>
    <p:sldId id="259" r:id="rId11"/>
    <p:sldId id="260" r:id="rId12"/>
    <p:sldId id="276" r:id="rId13"/>
    <p:sldId id="265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B54A9F-9BC5-4AF1-B05D-FFD0AF898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711DB7-0714-483F-B490-F8075E0E7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s-E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8F8011-121D-49A4-A62A-DDFA3525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E81E41-3EB6-454B-9F12-FBFBF162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CA0294-8E0B-4F53-8F51-6CF1456C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81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5E733-DF34-40DD-B74C-C9782480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305EFE-1514-4F89-8D66-3252710DE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A4265D-F368-4A8E-927E-B27CD4C8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3194EF-32D8-446B-8CA0-A8411B20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27350D-9DFE-457F-9811-135CFCFE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4784C6D-91C3-4F90-8398-2E96D5DDA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371E88F-AC00-4523-ADAA-F3A4C8D37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7DA2B-8EB9-4B07-9056-CEFB8BDB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58EEA9-D3BC-467A-BBC2-A5641E95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FB85AA-CE23-4043-A27D-1B415A0A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37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74CCA-D5CB-4E81-A9A8-B1B509FE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911FAD-5793-4FD8-B5CF-00FB3EE7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47600A-828B-4F89-946D-A0B1F63D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0A3FE8-4728-427F-876E-0E737AB1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0E5AAA-990B-40DC-89C2-CA0BA9D4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30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E2DEB-D13A-4F5F-A1DF-EF530F23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DCCA18-C259-4F74-BBC0-3555AE81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8B1CCD-95B3-4115-97EE-2DCAA781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F78CCF-B28D-4B3D-89DF-2EA0F5CE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7623CF-05DB-4013-8402-649982C5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16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14C78-A515-4D28-8916-82D3EE97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130319-53DD-4290-BDB4-B51324419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7ABA90-DC20-48E4-BC62-A52B2606F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C05A62-3FD9-4F86-85C8-8DA682DF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BDF23F-8649-47D9-801F-5C656D99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064138-0B31-47A6-92A5-A5529B67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02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099A7-A196-48E4-AD88-47FFDFA27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CA577-0540-45B0-91E6-6ABA8A3D7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5D6481-56DC-46D2-9C47-166A59270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0EE214E-27FF-4681-A09C-D60193739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A9AD715-0310-4E27-8C47-D616188AA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789088-D432-4881-A473-1A396E7E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A96AE6D-753B-48A1-816E-C8F6998E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C09911-E207-4B20-A96E-E902928E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38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89E2C-AB84-47B3-BD23-EBF4B024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3A2026-E6C1-4E88-94E5-F02DB3AA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8D3083-0C13-4573-8F25-5ECED613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29701C1-AE25-440B-8EBD-6BE2D384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43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68900F-6B72-42E8-8151-A69DB76F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5986A7-88DE-41BD-B0B9-7F2E7E53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5E7490-6FB2-4760-A39D-909B02D0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05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3B513-2781-4776-8321-7EC3E0E2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64A103-0246-42B4-B9CD-02A217EC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89CB33-B6B8-4371-AC3F-A2FB4A778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2493CC-DF18-415F-979C-54F737F5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3F12BF-9E9D-43FA-BC1A-8781F181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9472D6-8006-4441-8A7B-4B68DA59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0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13DE7-6493-468F-A9E3-2BCB3DF6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D5E6D17-455D-41C9-BFC1-97E475E67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D5A70C-2733-403B-9148-E76492CF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58A102-C360-4480-84CD-772440D8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48B876-1657-4EA9-8699-975F168A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D1A7D0-5DDF-4EC7-A259-23ADE043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21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DDFC163-CC0E-4AA7-90D3-967DC6FF8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s-E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876DED-88B6-4A9F-BCAB-DC2506BD0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s-E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BC7280-3120-4FBD-83A6-124698AAD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1000-C144-4831-923F-2E2CF75A563A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2BDD5B-6A82-4D07-9C53-D65D285BE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11A8CF-41B7-4831-AC19-0BB2E13F3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4C0D1-66F3-4776-B326-AECADE4FF9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8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erelateerde afbeelding">
            <a:extLst>
              <a:ext uri="{FF2B5EF4-FFF2-40B4-BE49-F238E27FC236}">
                <a16:creationId xmlns:a16="http://schemas.microsoft.com/office/drawing/2014/main" id="{BC013657-FE10-4AB0-B72B-C0BCA26D4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635" y="1033671"/>
            <a:ext cx="8184540" cy="460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84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fbeeldingsresultaat voor yo tambien - tampoco">
            <a:extLst>
              <a:ext uri="{FF2B5EF4-FFF2-40B4-BE49-F238E27FC236}">
                <a16:creationId xmlns:a16="http://schemas.microsoft.com/office/drawing/2014/main" id="{4868D76D-7C16-4E6A-8632-427B9B9CE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0"/>
            <a:ext cx="81803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5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erelateerde afbeelding">
            <a:extLst>
              <a:ext uri="{FF2B5EF4-FFF2-40B4-BE49-F238E27FC236}">
                <a16:creationId xmlns:a16="http://schemas.microsoft.com/office/drawing/2014/main" id="{922A83FA-6FBC-469A-8DBF-BA6EF3248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83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erelateerde afbeelding">
            <a:extLst>
              <a:ext uri="{FF2B5EF4-FFF2-40B4-BE49-F238E27FC236}">
                <a16:creationId xmlns:a16="http://schemas.microsoft.com/office/drawing/2014/main" id="{C0FC3401-6CEC-4B7A-874F-F13DE7E05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19125"/>
            <a:ext cx="685800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60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fbeeldingsresultaat voor gracias por vuestra atencion">
            <a:extLst>
              <a:ext uri="{FF2B5EF4-FFF2-40B4-BE49-F238E27FC236}">
                <a16:creationId xmlns:a16="http://schemas.microsoft.com/office/drawing/2014/main" id="{9722F7F1-F127-45AC-BE29-99D83FB79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48" y="1783058"/>
            <a:ext cx="4545087" cy="382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4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Gerelateerde afbeelding">
            <a:extLst>
              <a:ext uri="{FF2B5EF4-FFF2-40B4-BE49-F238E27FC236}">
                <a16:creationId xmlns:a16="http://schemas.microsoft.com/office/drawing/2014/main" id="{55A80A85-AACF-47DC-A73A-56419A0CB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41" y="158846"/>
            <a:ext cx="8087711" cy="606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beeldingsresultaat voor a mÃ­ tambien - tampoco">
            <a:extLst>
              <a:ext uri="{FF2B5EF4-FFF2-40B4-BE49-F238E27FC236}">
                <a16:creationId xmlns:a16="http://schemas.microsoft.com/office/drawing/2014/main" id="{2B40018C-28B9-4A74-8A78-8533424F6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0"/>
            <a:ext cx="10937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65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relateerde afbeelding">
            <a:extLst>
              <a:ext uri="{FF2B5EF4-FFF2-40B4-BE49-F238E27FC236}">
                <a16:creationId xmlns:a16="http://schemas.microsoft.com/office/drawing/2014/main" id="{BDE0E1C5-E8BB-4EF5-8136-7E5635188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1390650"/>
            <a:ext cx="848677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06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E1D5EF72-8688-4F12-B1E0-A39FBFD51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2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Gerelateerde afbeelding">
            <a:extLst>
              <a:ext uri="{FF2B5EF4-FFF2-40B4-BE49-F238E27FC236}">
                <a16:creationId xmlns:a16="http://schemas.microsoft.com/office/drawing/2014/main" id="{86145FB2-5A7E-4C09-B586-3183E42EF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696" y="165134"/>
            <a:ext cx="9023132" cy="669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9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erelateerde afbeelding">
            <a:extLst>
              <a:ext uri="{FF2B5EF4-FFF2-40B4-BE49-F238E27FC236}">
                <a16:creationId xmlns:a16="http://schemas.microsoft.com/office/drawing/2014/main" id="{5B663DBF-9DD4-47A2-B659-0D95E2997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beeldingsresultaat voor a mÃ­ tambien - tampoco">
            <a:extLst>
              <a:ext uri="{FF2B5EF4-FFF2-40B4-BE49-F238E27FC236}">
                <a16:creationId xmlns:a16="http://schemas.microsoft.com/office/drawing/2014/main" id="{ED218BD5-7769-4715-9250-2B1588DA0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357188"/>
            <a:ext cx="7324725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20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erelateerde afbeelding">
            <a:extLst>
              <a:ext uri="{FF2B5EF4-FFF2-40B4-BE49-F238E27FC236}">
                <a16:creationId xmlns:a16="http://schemas.microsoft.com/office/drawing/2014/main" id="{D6ADE800-5E43-4006-804D-ABD1FBB1B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35" y="1213945"/>
            <a:ext cx="4834584" cy="45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13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DBE20CEBA94680A5E47BC84BF858" ma:contentTypeVersion="9" ma:contentTypeDescription="Een nieuw document maken." ma:contentTypeScope="" ma:versionID="ee7b72bba67e4defdde3596fed7ffdb0">
  <xsd:schema xmlns:xsd="http://www.w3.org/2001/XMLSchema" xmlns:xs="http://www.w3.org/2001/XMLSchema" xmlns:p="http://schemas.microsoft.com/office/2006/metadata/properties" xmlns:ns2="970977e0-7cfd-44a7-b609-c290542da9aa" xmlns:ns3="fd4e53fc-bf1c-495c-b6b8-e44707770e5d" targetNamespace="http://schemas.microsoft.com/office/2006/metadata/properties" ma:root="true" ma:fieldsID="74c434a7f3dd34506b5b3e3232c7a552" ns2:_="" ns3:_="">
    <xsd:import namespace="970977e0-7cfd-44a7-b609-c290542da9aa"/>
    <xsd:import namespace="fd4e53fc-bf1c-495c-b6b8-e44707770e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977e0-7cfd-44a7-b609-c290542da9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e53fc-bf1c-495c-b6b8-e44707770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EFA405-E2AB-4152-9B53-F77C04378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0977e0-7cfd-44a7-b609-c290542da9aa"/>
    <ds:schemaRef ds:uri="fd4e53fc-bf1c-495c-b6b8-e44707770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32268E-82D9-412D-A400-09DCFBCD9DCE}">
  <ds:schemaRefs>
    <ds:schemaRef ds:uri="http://www.w3.org/XML/1998/namespace"/>
    <ds:schemaRef ds:uri="http://schemas.microsoft.com/office/2006/metadata/properties"/>
    <ds:schemaRef ds:uri="970977e0-7cfd-44a7-b609-c290542da9aa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d4e53fc-bf1c-495c-b6b8-e44707770e5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9A2E6D8-DAD4-4696-BADE-E6FAD744F8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0</Words>
  <Application>Microsoft Office PowerPoint</Application>
  <PresentationFormat>Breedbeeld</PresentationFormat>
  <Paragraphs>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Ingrid Corveleyn</dc:creator>
  <cp:lastModifiedBy>Petra Maqueda</cp:lastModifiedBy>
  <cp:revision>8</cp:revision>
  <dcterms:created xsi:type="dcterms:W3CDTF">2019-05-28T08:38:39Z</dcterms:created>
  <dcterms:modified xsi:type="dcterms:W3CDTF">2019-05-28T12:41:35Z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0x0101009B2CDBE20CEBA94680A5E47BC84BF858</vt:lpwstr>
  </property>
</Properties>
</file>