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58" r:id="rId6"/>
    <p:sldId id="259" r:id="rId7"/>
    <p:sldId id="269" r:id="rId8"/>
    <p:sldId id="260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63" r:id="rId18"/>
    <p:sldId id="264" r:id="rId19"/>
    <p:sldId id="278" r:id="rId20"/>
    <p:sldId id="279" r:id="rId2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9C36A-5B04-4FE3-A79B-05B26739D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28FC208-90D7-4963-A622-9C9F11023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D622C1-CF82-44E2-BBBE-659D7BF77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E247-6C74-49B6-A0C8-C17E40035062}" type="datetimeFigureOut">
              <a:rPr lang="nl-BE" smtClean="0"/>
              <a:t>20/01/2020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9DD30F-B072-481A-A19A-688BB0408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B32C50B-A606-499F-B322-4D264001E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44A3-F0AB-44A9-8F8A-3A73427077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28451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993067-93BD-4AC6-96FC-2B4035210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AADC4A6-B373-4BF1-A8DE-A2828DA7D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CEC0F3-97B4-46E7-BE14-14291ED63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E247-6C74-49B6-A0C8-C17E40035062}" type="datetimeFigureOut">
              <a:rPr lang="nl-BE" smtClean="0"/>
              <a:t>20/01/2020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A0D62E-E743-4DE2-B818-10218597F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85EBF4B-CB4D-40CC-89E1-B83970492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44A3-F0AB-44A9-8F8A-3A73427077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6528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BA820C3-F9D6-4EA3-A650-ACC38AE3F8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BE67DE6-5429-42E2-9565-A96ED3BCDE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1B17F8-2952-4B7B-AD24-F31BF1BC8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E247-6C74-49B6-A0C8-C17E40035062}" type="datetimeFigureOut">
              <a:rPr lang="nl-BE" smtClean="0"/>
              <a:t>20/01/2020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9A115A4-90FD-4ECA-8AA4-86D1DD845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B5A3FA-4DB6-4C5E-B40B-553C8B5BF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44A3-F0AB-44A9-8F8A-3A73427077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3178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B6743C-E30F-4B5C-823B-F5B18E1CA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30F7A0-FD3C-4D9C-BDB4-EAAAC8F4F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E9EDC45-1CD2-417D-B7EC-20662EA27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E247-6C74-49B6-A0C8-C17E40035062}" type="datetimeFigureOut">
              <a:rPr lang="nl-BE" smtClean="0"/>
              <a:t>20/01/2020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29336DD-9410-4CC9-B9FC-66B7AB47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2C8781-6DC5-4AF7-B077-3E7F70368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44A3-F0AB-44A9-8F8A-3A73427077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2141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43CAB9-5051-4AB5-9C15-88589B649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F900D8D-4A85-41AA-BCEF-191774566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490D4A-0D94-485A-8725-F5B1DE4C6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E247-6C74-49B6-A0C8-C17E40035062}" type="datetimeFigureOut">
              <a:rPr lang="nl-BE" smtClean="0"/>
              <a:t>20/01/2020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64520A-0350-4835-881F-58F03F961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7B0755-A849-4B7E-8FFD-CF2FBE03E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44A3-F0AB-44A9-8F8A-3A73427077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63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A4E04B-C9B4-4029-9DDA-4CEC63FDF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724166-5FEE-44E4-8726-FD50E867D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2C47ABF-AF04-4EF4-9D8C-7F37FD5CA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604679C-C0AD-4EA8-B365-A66899942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E247-6C74-49B6-A0C8-C17E40035062}" type="datetimeFigureOut">
              <a:rPr lang="nl-BE" smtClean="0"/>
              <a:t>20/01/2020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4F8792D-2F0F-4264-9848-4BC5A2B21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3FA7AA1-2ED6-4BF4-9AC1-D8FA982A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44A3-F0AB-44A9-8F8A-3A73427077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1667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A116B3-12B0-4D9A-8FB7-FADBD47C4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896663E-7479-4158-B78C-47F9DCA66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0DAB39B-F591-40B2-B3C4-66CE81494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D34668C-F092-494F-8324-CFF0D1CFD3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2463545-53CE-4BD3-83B3-286A592622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BD91493-1538-4C1E-980A-CA8CD6D34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E247-6C74-49B6-A0C8-C17E40035062}" type="datetimeFigureOut">
              <a:rPr lang="nl-BE" smtClean="0"/>
              <a:t>20/01/2020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0207843-8B3C-45CD-9AC1-DB3167A05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819EC7B-EEA2-4157-B74F-E73DBD4F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44A3-F0AB-44A9-8F8A-3A73427077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7394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FB8E1-A730-432B-A08F-5EEDD52A9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49436F4-1CB6-4336-B83F-96573C9CD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E247-6C74-49B6-A0C8-C17E40035062}" type="datetimeFigureOut">
              <a:rPr lang="nl-BE" smtClean="0"/>
              <a:t>20/01/2020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404B11B-DCC4-4B36-9E95-25F4AD26F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409CA49-CA5D-45F3-A60A-D699E2545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44A3-F0AB-44A9-8F8A-3A73427077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8069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72C556F-7290-4D38-ABA0-86D80FCF9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E247-6C74-49B6-A0C8-C17E40035062}" type="datetimeFigureOut">
              <a:rPr lang="nl-BE" smtClean="0"/>
              <a:t>20/01/2020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C2E581F-4620-4F79-AF07-BF97B2FCA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ABE8092-CF02-4187-BD74-A56EB67B6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44A3-F0AB-44A9-8F8A-3A73427077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4545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F343F8-0C23-445C-AE07-A0124F971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206EDB-0EB7-4F75-8247-9ADFFA8BD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A7299A4-CDF9-4410-BC03-2A26AEEBE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40952D0-B8E3-44D7-A15C-95F5BEB4E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E247-6C74-49B6-A0C8-C17E40035062}" type="datetimeFigureOut">
              <a:rPr lang="nl-BE" smtClean="0"/>
              <a:t>20/01/2020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D9739FE-F2E7-489A-BCA0-5BB350339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3782A05-0293-4E06-828A-93FA88A97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44A3-F0AB-44A9-8F8A-3A73427077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716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06DF85-7D60-413D-8AB2-64B040AE5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CFEF712-B02E-4F3A-96CC-5194EF7256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3D1BA2A-B62C-4530-9E88-10677B89F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8212411-19FA-427E-BC88-040B74AB0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E247-6C74-49B6-A0C8-C17E40035062}" type="datetimeFigureOut">
              <a:rPr lang="nl-BE" smtClean="0"/>
              <a:t>20/01/2020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D65FF6E-B108-475D-A90E-5ACF842C6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BF0AB6F-FC8F-455E-8D6D-6757DC6A0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44A3-F0AB-44A9-8F8A-3A73427077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067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18D8D7E-3E9E-4178-9130-65A400890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6352DFF-F9C5-4C4F-B808-56B851D90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D593A4-10A2-47FE-B8AD-87FDCBEB33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6E247-6C74-49B6-A0C8-C17E40035062}" type="datetimeFigureOut">
              <a:rPr lang="nl-BE" smtClean="0"/>
              <a:t>20/01/2020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507E8C-3DD0-4073-958B-84712D1927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37C1CA-616A-4C44-B93E-CD5651753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144A3-F0AB-44A9-8F8A-3A73427077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823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540B0F-6FAD-4313-B53F-DF75E2C51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8200" y="2333625"/>
            <a:ext cx="6019800" cy="1176338"/>
          </a:xfrm>
        </p:spPr>
        <p:txBody>
          <a:bodyPr>
            <a:normAutofit fontScale="90000"/>
          </a:bodyPr>
          <a:lstStyle/>
          <a:p>
            <a:r>
              <a:rPr lang="nl-BE" dirty="0"/>
              <a:t>La </a:t>
            </a:r>
            <a:r>
              <a:rPr lang="nl-BE" dirty="0" err="1"/>
              <a:t>Casa</a:t>
            </a:r>
            <a:r>
              <a:rPr lang="nl-BE" dirty="0"/>
              <a:t> de mi </a:t>
            </a:r>
            <a:r>
              <a:rPr lang="nl-BE" dirty="0" err="1"/>
              <a:t>abuelita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3F9F24-9F60-4C1E-AEDF-65A0A3743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nl-BE" dirty="0"/>
              <a:t>¿Qué </a:t>
            </a:r>
            <a:r>
              <a:rPr lang="nl-BE" dirty="0" err="1"/>
              <a:t>palabra</a:t>
            </a:r>
            <a:r>
              <a:rPr lang="nl-BE" dirty="0"/>
              <a:t> </a:t>
            </a:r>
            <a:r>
              <a:rPr lang="nl-BE" dirty="0" err="1"/>
              <a:t>buscamos</a:t>
            </a:r>
            <a:r>
              <a:rPr lang="nl-BE" dirty="0"/>
              <a:t>? (17 </a:t>
            </a:r>
            <a:r>
              <a:rPr lang="nl-BE" dirty="0" err="1"/>
              <a:t>letras</a:t>
            </a:r>
            <a:r>
              <a:rPr lang="nl-BE" dirty="0"/>
              <a:t>)</a:t>
            </a:r>
          </a:p>
        </p:txBody>
      </p:sp>
      <p:pic>
        <p:nvPicPr>
          <p:cNvPr id="1026" name="Picture 2" descr="Afbeeldingsresultaat voor mi abuela cartoon">
            <a:extLst>
              <a:ext uri="{FF2B5EF4-FFF2-40B4-BE49-F238E27FC236}">
                <a16:creationId xmlns:a16="http://schemas.microsoft.com/office/drawing/2014/main" id="{C47E41EB-2580-4452-90C9-411C73ADA7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2" r="24206"/>
          <a:stretch/>
        </p:blipFill>
        <p:spPr bwMode="auto">
          <a:xfrm>
            <a:off x="673399" y="1496524"/>
            <a:ext cx="2623717" cy="402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364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65467F-CD30-48B5-B1DE-94B7E075D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El XXXXXXX</a:t>
            </a:r>
            <a:r>
              <a:rPr lang="nl-BE" dirty="0">
                <a:highlight>
                  <a:srgbClr val="FFFF00"/>
                </a:highlight>
              </a:rPr>
              <a:t>X</a:t>
            </a:r>
            <a:r>
              <a:rPr lang="nl-BE" dirty="0"/>
              <a:t> (8 </a:t>
            </a:r>
            <a:r>
              <a:rPr lang="nl-BE" dirty="0" err="1"/>
              <a:t>letras</a:t>
            </a:r>
            <a:r>
              <a:rPr lang="nl-BE" dirty="0"/>
              <a:t>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B7A024-2F1B-4DB6-8F33-856DD61F3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146" name="Picture 2" descr="Afbeeldingsresultaat voor despacho cartoon">
            <a:extLst>
              <a:ext uri="{FF2B5EF4-FFF2-40B4-BE49-F238E27FC236}">
                <a16:creationId xmlns:a16="http://schemas.microsoft.com/office/drawing/2014/main" id="{CAB5B634-BBB6-4330-9599-723BE36D8D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2" r="45417"/>
          <a:stretch/>
        </p:blipFill>
        <p:spPr bwMode="auto">
          <a:xfrm>
            <a:off x="3609975" y="1762783"/>
            <a:ext cx="4324350" cy="447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245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61BFAC-EDD1-480B-818D-E5F081EBF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El  XX</a:t>
            </a:r>
            <a:r>
              <a:rPr lang="nl-BE" dirty="0">
                <a:highlight>
                  <a:srgbClr val="FFFF00"/>
                </a:highlight>
              </a:rPr>
              <a:t>X</a:t>
            </a:r>
            <a:r>
              <a:rPr lang="nl-BE" dirty="0"/>
              <a:t>XXXX   ( 7 </a:t>
            </a:r>
            <a:r>
              <a:rPr lang="nl-BE" dirty="0" err="1"/>
              <a:t>letras</a:t>
            </a:r>
            <a:r>
              <a:rPr lang="nl-BE" dirty="0"/>
              <a:t>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E4C844-02E5-4CE3-811F-DDF62A851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8194" name="Picture 2" descr="Afbeeldingsresultaat voor armario cartoon">
            <a:extLst>
              <a:ext uri="{FF2B5EF4-FFF2-40B4-BE49-F238E27FC236}">
                <a16:creationId xmlns:a16="http://schemas.microsoft.com/office/drawing/2014/main" id="{F6A3858D-F012-413D-B596-9BE0A1DEF8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5" r="27766"/>
          <a:stretch/>
        </p:blipFill>
        <p:spPr bwMode="auto">
          <a:xfrm>
            <a:off x="4325816" y="1458441"/>
            <a:ext cx="3780692" cy="46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326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1F4A6-1332-4A2F-A886-55828C741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La  X</a:t>
            </a:r>
            <a:r>
              <a:rPr lang="nl-BE" dirty="0">
                <a:highlight>
                  <a:srgbClr val="FFFF00"/>
                </a:highlight>
              </a:rPr>
              <a:t>X</a:t>
            </a:r>
            <a:r>
              <a:rPr lang="nl-BE" dirty="0"/>
              <a:t>XXXX (6 </a:t>
            </a:r>
            <a:r>
              <a:rPr lang="nl-BE" dirty="0" err="1"/>
              <a:t>letras</a:t>
            </a:r>
            <a:r>
              <a:rPr lang="nl-BE" dirty="0"/>
              <a:t>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ABFECE-2632-42BC-B0D1-DE18DD696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9220" name="Picture 4" descr="Afbeeldingsresultaat voor nevera cartoon">
            <a:extLst>
              <a:ext uri="{FF2B5EF4-FFF2-40B4-BE49-F238E27FC236}">
                <a16:creationId xmlns:a16="http://schemas.microsoft.com/office/drawing/2014/main" id="{E4DC23CA-B4D6-415B-8F13-F7BD6D8BAE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10"/>
          <a:stretch/>
        </p:blipFill>
        <p:spPr bwMode="auto">
          <a:xfrm>
            <a:off x="3905249" y="2203323"/>
            <a:ext cx="4162425" cy="359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611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0CF768-CEA2-4773-BD8B-F20F8A1AF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El   XXXXXX</a:t>
            </a:r>
            <a:r>
              <a:rPr lang="nl-BE" dirty="0">
                <a:highlight>
                  <a:srgbClr val="FFFF00"/>
                </a:highlight>
              </a:rPr>
              <a:t>X</a:t>
            </a:r>
            <a:r>
              <a:rPr lang="nl-BE" dirty="0"/>
              <a:t>XX (9 </a:t>
            </a:r>
            <a:r>
              <a:rPr lang="nl-BE" dirty="0" err="1"/>
              <a:t>letras</a:t>
            </a:r>
            <a:r>
              <a:rPr lang="nl-BE" dirty="0"/>
              <a:t>)</a:t>
            </a:r>
          </a:p>
        </p:txBody>
      </p:sp>
      <p:pic>
        <p:nvPicPr>
          <p:cNvPr id="10242" name="Picture 2" descr="Afbeeldingsresultaat voor television cartoon">
            <a:extLst>
              <a:ext uri="{FF2B5EF4-FFF2-40B4-BE49-F238E27FC236}">
                <a16:creationId xmlns:a16="http://schemas.microsoft.com/office/drawing/2014/main" id="{D445ECFD-9F39-485C-AC46-7E73F52DA2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974" y="1825625"/>
            <a:ext cx="429005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701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100C11-DB1C-4427-883D-AB80C386C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El  XX</a:t>
            </a:r>
            <a:r>
              <a:rPr lang="nl-BE" dirty="0">
                <a:highlight>
                  <a:srgbClr val="FFFF00"/>
                </a:highlight>
              </a:rPr>
              <a:t>X</a:t>
            </a:r>
            <a:r>
              <a:rPr lang="nl-BE" dirty="0"/>
              <a:t>XXX (kelder)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8AB1FF-F9FC-4217-A1A1-1EEF9D774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1266" name="Picture 2" descr="Afbeeldingsresultaat voor sotano cartoon">
            <a:extLst>
              <a:ext uri="{FF2B5EF4-FFF2-40B4-BE49-F238E27FC236}">
                <a16:creationId xmlns:a16="http://schemas.microsoft.com/office/drawing/2014/main" id="{B8643133-F666-4ECE-9270-FBCFFAA27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602" y="214313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jl: rechts 3">
            <a:extLst>
              <a:ext uri="{FF2B5EF4-FFF2-40B4-BE49-F238E27FC236}">
                <a16:creationId xmlns:a16="http://schemas.microsoft.com/office/drawing/2014/main" id="{EE707253-8E65-4245-A70E-2AD5037FE575}"/>
              </a:ext>
            </a:extLst>
          </p:cNvPr>
          <p:cNvSpPr/>
          <p:nvPr/>
        </p:nvSpPr>
        <p:spPr>
          <a:xfrm>
            <a:off x="3569677" y="5020408"/>
            <a:ext cx="3341077" cy="52753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7520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E9A56-CA68-44AE-914E-0CE385FCB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El  X</a:t>
            </a:r>
            <a:r>
              <a:rPr lang="nl-BE" dirty="0">
                <a:highlight>
                  <a:srgbClr val="FFFF00"/>
                </a:highlight>
              </a:rPr>
              <a:t>X</a:t>
            </a:r>
            <a:r>
              <a:rPr lang="nl-BE" dirty="0"/>
              <a:t>XXXX (6 </a:t>
            </a:r>
            <a:r>
              <a:rPr lang="nl-BE" dirty="0" err="1"/>
              <a:t>letras</a:t>
            </a:r>
            <a:r>
              <a:rPr lang="nl-BE" dirty="0"/>
              <a:t>) </a:t>
            </a:r>
          </a:p>
        </p:txBody>
      </p:sp>
      <p:pic>
        <p:nvPicPr>
          <p:cNvPr id="12290" name="Picture 2" descr="Afbeeldingsresultaat voor sillon cartoon">
            <a:extLst>
              <a:ext uri="{FF2B5EF4-FFF2-40B4-BE49-F238E27FC236}">
                <a16:creationId xmlns:a16="http://schemas.microsoft.com/office/drawing/2014/main" id="{97D9D855-201E-420C-A754-3ECCDED257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980" y="1337714"/>
            <a:ext cx="4830457" cy="483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jl: rechts 3">
            <a:extLst>
              <a:ext uri="{FF2B5EF4-FFF2-40B4-BE49-F238E27FC236}">
                <a16:creationId xmlns:a16="http://schemas.microsoft.com/office/drawing/2014/main" id="{6F7E0D2A-88BA-4E03-B943-9D24EC66A508}"/>
              </a:ext>
            </a:extLst>
          </p:cNvPr>
          <p:cNvSpPr/>
          <p:nvPr/>
        </p:nvSpPr>
        <p:spPr>
          <a:xfrm>
            <a:off x="3579934" y="3284537"/>
            <a:ext cx="1504950" cy="45720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3512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C33392-A547-40E9-BC70-13B67DD20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La </a:t>
            </a:r>
            <a:r>
              <a:rPr lang="nl-BE" dirty="0">
                <a:highlight>
                  <a:srgbClr val="FFFF00"/>
                </a:highlight>
              </a:rPr>
              <a:t>X</a:t>
            </a:r>
            <a:r>
              <a:rPr lang="nl-BE" dirty="0"/>
              <a:t>XXXXXX  (7 </a:t>
            </a:r>
            <a:r>
              <a:rPr lang="nl-BE" dirty="0" err="1"/>
              <a:t>letras</a:t>
            </a:r>
            <a:r>
              <a:rPr lang="nl-BE" dirty="0"/>
              <a:t>)</a:t>
            </a:r>
          </a:p>
        </p:txBody>
      </p:sp>
      <p:pic>
        <p:nvPicPr>
          <p:cNvPr id="13314" name="Picture 2" descr="Afbeeldingsresultaat voor cuchara de oro cartoon">
            <a:extLst>
              <a:ext uri="{FF2B5EF4-FFF2-40B4-BE49-F238E27FC236}">
                <a16:creationId xmlns:a16="http://schemas.microsoft.com/office/drawing/2014/main" id="{5A32DAB7-E542-42D2-87CF-0D01E6C936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3" r="47558"/>
          <a:stretch/>
        </p:blipFill>
        <p:spPr bwMode="auto">
          <a:xfrm>
            <a:off x="8658002" y="249949"/>
            <a:ext cx="1552797" cy="660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124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80345B-6689-4572-90FA-262F8F3C2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El  XXXXX</a:t>
            </a:r>
            <a:r>
              <a:rPr lang="nl-BE" dirty="0">
                <a:highlight>
                  <a:srgbClr val="FFFF00"/>
                </a:highlight>
              </a:rPr>
              <a:t>X</a:t>
            </a:r>
            <a:r>
              <a:rPr lang="nl-BE" dirty="0"/>
              <a:t>  (6 </a:t>
            </a:r>
            <a:r>
              <a:rPr lang="nl-BE" dirty="0" err="1"/>
              <a:t>letras</a:t>
            </a:r>
            <a:r>
              <a:rPr lang="nl-BE" dirty="0"/>
              <a:t>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1EFDB3-E935-4581-8589-2183DFA65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4338" name="Picture 2" descr="Afbeeldingsresultaat voor el espejo cartoon">
            <a:extLst>
              <a:ext uri="{FF2B5EF4-FFF2-40B4-BE49-F238E27FC236}">
                <a16:creationId xmlns:a16="http://schemas.microsoft.com/office/drawing/2014/main" id="{936B0D0B-69BF-4CC3-A1DC-D0378B1AC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431" y="868608"/>
            <a:ext cx="4745647" cy="474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856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20CA0F-DEA2-44B1-879A-F249626BF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El  XX</a:t>
            </a:r>
            <a:r>
              <a:rPr lang="nl-BE" dirty="0">
                <a:highlight>
                  <a:srgbClr val="FFFF00"/>
                </a:highlight>
              </a:rPr>
              <a:t>X</a:t>
            </a:r>
            <a:r>
              <a:rPr lang="nl-BE" dirty="0"/>
              <a:t>XXXX (7 </a:t>
            </a:r>
            <a:r>
              <a:rPr lang="nl-BE" dirty="0" err="1"/>
              <a:t>letras</a:t>
            </a:r>
            <a:r>
              <a:rPr lang="nl-BE" dirty="0"/>
              <a:t>)</a:t>
            </a:r>
          </a:p>
        </p:txBody>
      </p:sp>
      <p:pic>
        <p:nvPicPr>
          <p:cNvPr id="15362" name="Picture 2" descr="Afbeeldingsresultaat voor el pasillo casa antigua">
            <a:extLst>
              <a:ext uri="{FF2B5EF4-FFF2-40B4-BE49-F238E27FC236}">
                <a16:creationId xmlns:a16="http://schemas.microsoft.com/office/drawing/2014/main" id="{E2BFF2A9-1114-4350-9D0B-5A947B8AF2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426" y="469431"/>
            <a:ext cx="3943624" cy="59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544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68CB5C-E6EE-43EA-87A3-9F830FCFC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La </a:t>
            </a:r>
            <a:r>
              <a:rPr lang="nl-BE" dirty="0" err="1"/>
              <a:t>palabra</a:t>
            </a:r>
            <a:r>
              <a:rPr lang="nl-BE" dirty="0"/>
              <a:t> 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CC6005-FC9F-404E-86E4-FF31012EB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7014" y="808892"/>
            <a:ext cx="8856785" cy="4369777"/>
          </a:xfrm>
        </p:spPr>
        <p:txBody>
          <a:bodyPr/>
          <a:lstStyle/>
          <a:p>
            <a:r>
              <a:rPr lang="nl-BE" dirty="0"/>
              <a:t> </a:t>
            </a:r>
          </a:p>
          <a:p>
            <a:endParaRPr lang="nl-BE" dirty="0"/>
          </a:p>
          <a:p>
            <a:pPr marL="0" indent="0">
              <a:buNone/>
            </a:pPr>
            <a:r>
              <a:rPr lang="nl-BE" sz="8000" dirty="0"/>
              <a:t>                                 </a:t>
            </a:r>
            <a:r>
              <a:rPr lang="nl-BE" sz="8000" dirty="0" err="1"/>
              <a:t>electrodomésticos</a:t>
            </a:r>
            <a:endParaRPr lang="nl-BE" sz="8000" dirty="0"/>
          </a:p>
        </p:txBody>
      </p:sp>
    </p:spTree>
    <p:extLst>
      <p:ext uri="{BB962C8B-B14F-4D97-AF65-F5344CB8AC3E}">
        <p14:creationId xmlns:p14="http://schemas.microsoft.com/office/powerpoint/2010/main" val="1380350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EF4254-2352-461B-B9D7-712768A9B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        el    X X </a:t>
            </a:r>
            <a:r>
              <a:rPr lang="nl-BE" dirty="0" err="1"/>
              <a:t>X</a:t>
            </a:r>
            <a:r>
              <a:rPr lang="nl-BE" dirty="0"/>
              <a:t> </a:t>
            </a:r>
            <a:r>
              <a:rPr lang="nl-BE" dirty="0" err="1"/>
              <a:t>X</a:t>
            </a:r>
            <a:r>
              <a:rPr lang="nl-BE" dirty="0"/>
              <a:t> </a:t>
            </a:r>
            <a:r>
              <a:rPr lang="nl-BE" dirty="0" err="1"/>
              <a:t>X</a:t>
            </a:r>
            <a:r>
              <a:rPr lang="nl-BE" dirty="0"/>
              <a:t> </a:t>
            </a:r>
            <a:r>
              <a:rPr lang="nl-BE" dirty="0" err="1">
                <a:highlight>
                  <a:srgbClr val="FFFF00"/>
                </a:highlight>
              </a:rPr>
              <a:t>X</a:t>
            </a:r>
            <a:r>
              <a:rPr lang="nl-BE" dirty="0">
                <a:highlight>
                  <a:srgbClr val="FFFF00"/>
                </a:highlight>
              </a:rPr>
              <a:t>    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2AA9B66-319E-4002-9D0B-E0663B915F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870" t="36848" r="55294" b="48924"/>
          <a:stretch/>
        </p:blipFill>
        <p:spPr>
          <a:xfrm>
            <a:off x="4543424" y="2657475"/>
            <a:ext cx="3105151" cy="229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27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74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BA1320D-A557-472A-A42E-C018E86C0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0" y="4563895"/>
            <a:ext cx="5109005" cy="1777829"/>
          </a:xfrm>
        </p:spPr>
        <p:txBody>
          <a:bodyPr>
            <a:normAutofit/>
          </a:bodyPr>
          <a:lstStyle/>
          <a:p>
            <a:pPr algn="r"/>
            <a:endParaRPr lang="nl-BE" sz="4000"/>
          </a:p>
        </p:txBody>
      </p:sp>
      <p:pic>
        <p:nvPicPr>
          <p:cNvPr id="16388" name="Picture 4" descr="Afbeeldingsresultaat voor electrodomesticos">
            <a:extLst>
              <a:ext uri="{FF2B5EF4-FFF2-40B4-BE49-F238E27FC236}">
                <a16:creationId xmlns:a16="http://schemas.microsoft.com/office/drawing/2014/main" id="{81C48643-0FFD-4628-82E0-BB6C522A2B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" r="-3" b="-3"/>
          <a:stretch/>
        </p:blipFill>
        <p:spPr bwMode="auto">
          <a:xfrm>
            <a:off x="20" y="10"/>
            <a:ext cx="5997616" cy="4306823"/>
          </a:xfrm>
          <a:custGeom>
            <a:avLst/>
            <a:gdLst>
              <a:gd name="connsiteX0" fmla="*/ 0 w 5997636"/>
              <a:gd name="connsiteY0" fmla="*/ 0 h 4306833"/>
              <a:gd name="connsiteX1" fmla="*/ 5997636 w 5997636"/>
              <a:gd name="connsiteY1" fmla="*/ 0 h 4306833"/>
              <a:gd name="connsiteX2" fmla="*/ 5997636 w 5997636"/>
              <a:gd name="connsiteY2" fmla="*/ 4302053 h 4306833"/>
              <a:gd name="connsiteX3" fmla="*/ 5313331 w 5997636"/>
              <a:gd name="connsiteY3" fmla="*/ 4306748 h 4306833"/>
              <a:gd name="connsiteX4" fmla="*/ 400746 w 5997636"/>
              <a:gd name="connsiteY4" fmla="*/ 4118385 h 4306833"/>
              <a:gd name="connsiteX5" fmla="*/ 0 w 5997636"/>
              <a:gd name="connsiteY5" fmla="*/ 4081409 h 4306833"/>
              <a:gd name="connsiteX6" fmla="*/ 0 w 5997636"/>
              <a:gd name="connsiteY6" fmla="*/ 2982070 h 4306833"/>
              <a:gd name="connsiteX7" fmla="*/ 0 w 5997636"/>
              <a:gd name="connsiteY7" fmla="*/ 2789945 h 4306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Afbeeldingsresultaat voor electrodomesticos">
            <a:extLst>
              <a:ext uri="{FF2B5EF4-FFF2-40B4-BE49-F238E27FC236}">
                <a16:creationId xmlns:a16="http://schemas.microsoft.com/office/drawing/2014/main" id="{22D358D2-7F81-4AAD-916D-6CE6939DEE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" r="22657" b="1"/>
          <a:stretch/>
        </p:blipFill>
        <p:spPr bwMode="auto">
          <a:xfrm>
            <a:off x="6176435" y="10"/>
            <a:ext cx="6015565" cy="4299555"/>
          </a:xfrm>
          <a:custGeom>
            <a:avLst/>
            <a:gdLst>
              <a:gd name="connsiteX0" fmla="*/ 0 w 6015565"/>
              <a:gd name="connsiteY0" fmla="*/ 0 h 4299565"/>
              <a:gd name="connsiteX1" fmla="*/ 6015565 w 6015565"/>
              <a:gd name="connsiteY1" fmla="*/ 0 h 4299565"/>
              <a:gd name="connsiteX2" fmla="*/ 6015565 w 6015565"/>
              <a:gd name="connsiteY2" fmla="*/ 2789945 h 4299565"/>
              <a:gd name="connsiteX3" fmla="*/ 6015565 w 6015565"/>
              <a:gd name="connsiteY3" fmla="*/ 2982070 h 4299565"/>
              <a:gd name="connsiteX4" fmla="*/ 6015565 w 6015565"/>
              <a:gd name="connsiteY4" fmla="*/ 3957888 h 4299565"/>
              <a:gd name="connsiteX5" fmla="*/ 5937368 w 6015565"/>
              <a:gd name="connsiteY5" fmla="*/ 3966171 h 4299565"/>
              <a:gd name="connsiteX6" fmla="*/ 577162 w 6015565"/>
              <a:gd name="connsiteY6" fmla="*/ 4289728 h 4299565"/>
              <a:gd name="connsiteX7" fmla="*/ 0 w 6015565"/>
              <a:gd name="connsiteY7" fmla="*/ 4299565 h 429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5" name="Content Placeholder 16391">
            <a:extLst>
              <a:ext uri="{FF2B5EF4-FFF2-40B4-BE49-F238E27FC236}">
                <a16:creationId xmlns:a16="http://schemas.microsoft.com/office/drawing/2014/main" id="{628770A0-14A4-4859-9629-A2195BB31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776" y="4571423"/>
            <a:ext cx="5208544" cy="1770300"/>
          </a:xfrm>
        </p:spPr>
        <p:txBody>
          <a:bodyPr anchor="ctr">
            <a:norm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24736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B523A0-4F93-433E-BE58-C0D613059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 la    </a:t>
            </a:r>
            <a:r>
              <a:rPr lang="nl-BE" dirty="0">
                <a:highlight>
                  <a:srgbClr val="FFFF00"/>
                </a:highlight>
              </a:rPr>
              <a:t>X</a:t>
            </a:r>
            <a:r>
              <a:rPr lang="nl-BE" dirty="0"/>
              <a:t> X </a:t>
            </a:r>
            <a:r>
              <a:rPr lang="nl-BE" dirty="0" err="1"/>
              <a:t>X</a:t>
            </a:r>
            <a:r>
              <a:rPr lang="nl-BE" dirty="0"/>
              <a:t> </a:t>
            </a:r>
            <a:r>
              <a:rPr lang="nl-BE" dirty="0" err="1"/>
              <a:t>X</a:t>
            </a:r>
            <a:r>
              <a:rPr lang="nl-BE" dirty="0"/>
              <a:t> </a:t>
            </a:r>
            <a:r>
              <a:rPr lang="nl-BE" dirty="0" err="1"/>
              <a:t>X</a:t>
            </a:r>
            <a:r>
              <a:rPr lang="nl-BE" dirty="0"/>
              <a:t> </a:t>
            </a:r>
            <a:r>
              <a:rPr lang="nl-BE" dirty="0" err="1"/>
              <a:t>X</a:t>
            </a:r>
            <a:r>
              <a:rPr lang="nl-BE" dirty="0"/>
              <a:t> </a:t>
            </a:r>
            <a:r>
              <a:rPr lang="nl-BE" dirty="0" err="1"/>
              <a:t>X</a:t>
            </a:r>
            <a:r>
              <a:rPr lang="nl-BE" dirty="0"/>
              <a:t>   ( 7 </a:t>
            </a:r>
            <a:r>
              <a:rPr lang="nl-BE" dirty="0" err="1"/>
              <a:t>letras</a:t>
            </a:r>
            <a:r>
              <a:rPr lang="nl-BE" dirty="0"/>
              <a:t>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5E497E-E8E4-42E8-88DB-05826AF0C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050" name="Picture 2" descr="Afbeeldingsresultaat voor lampara">
            <a:extLst>
              <a:ext uri="{FF2B5EF4-FFF2-40B4-BE49-F238E27FC236}">
                <a16:creationId xmlns:a16="http://schemas.microsoft.com/office/drawing/2014/main" id="{F1ABF508-1689-4341-978E-647CFFC36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344" y="1628775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849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EB71EF-2BEF-4AAC-A760-24D7EBA28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  el   XXXXXX   X</a:t>
            </a:r>
            <a:r>
              <a:rPr lang="nl-BE" dirty="0">
                <a:highlight>
                  <a:srgbClr val="FFFF00"/>
                </a:highlight>
              </a:rPr>
              <a:t>X</a:t>
            </a:r>
            <a:r>
              <a:rPr lang="nl-BE" dirty="0"/>
              <a:t>   XXXX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EF74F4-DFCB-4F26-BAE8-0053E323A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074" name="Picture 2" descr="Afbeeldingsresultaat voor partes de casa">
            <a:extLst>
              <a:ext uri="{FF2B5EF4-FFF2-40B4-BE49-F238E27FC236}">
                <a16:creationId xmlns:a16="http://schemas.microsoft.com/office/drawing/2014/main" id="{986459CB-6E9E-47B6-B76B-C63A352F0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681037"/>
            <a:ext cx="4438650" cy="546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437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C75A0-46C8-4B67-82A9-D3E5E5DE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La  XX</a:t>
            </a:r>
            <a:r>
              <a:rPr lang="nl-BE" dirty="0">
                <a:highlight>
                  <a:srgbClr val="FFFF00"/>
                </a:highlight>
              </a:rPr>
              <a:t>X</a:t>
            </a:r>
            <a:r>
              <a:rPr lang="nl-BE" dirty="0"/>
              <a:t>XXX   (6 </a:t>
            </a:r>
            <a:r>
              <a:rPr lang="nl-BE" dirty="0" err="1"/>
              <a:t>letras</a:t>
            </a:r>
            <a:r>
              <a:rPr lang="nl-BE" dirty="0"/>
              <a:t>)</a:t>
            </a:r>
          </a:p>
        </p:txBody>
      </p:sp>
      <p:pic>
        <p:nvPicPr>
          <p:cNvPr id="7170" name="Picture 2" descr="Afbeeldingsresultaat voor cocina cartoon">
            <a:extLst>
              <a:ext uri="{FF2B5EF4-FFF2-40B4-BE49-F238E27FC236}">
                <a16:creationId xmlns:a16="http://schemas.microsoft.com/office/drawing/2014/main" id="{AA81D4DC-D711-4A50-8AC6-D2A99F007F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427" y="1690688"/>
            <a:ext cx="7184048" cy="43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804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D69826-2473-4EDF-A01F-E94E12211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 el  XXXXX</a:t>
            </a:r>
            <a:r>
              <a:rPr lang="nl-BE" dirty="0">
                <a:highlight>
                  <a:srgbClr val="FFFF00"/>
                </a:highlight>
              </a:rPr>
              <a:t>X</a:t>
            </a:r>
            <a:r>
              <a:rPr lang="nl-BE" dirty="0"/>
              <a:t>XXXX   (10 </a:t>
            </a:r>
            <a:r>
              <a:rPr lang="nl-BE" dirty="0" err="1"/>
              <a:t>letras</a:t>
            </a:r>
            <a:r>
              <a:rPr lang="nl-BE" dirty="0"/>
              <a:t>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D8CB3C-FB67-4358-99A0-485072147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9993BC9-5E25-451E-8AF7-36F73AE4B9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033" t="36551" r="33798" b="50000"/>
          <a:stretch/>
        </p:blipFill>
        <p:spPr>
          <a:xfrm>
            <a:off x="3484317" y="1825625"/>
            <a:ext cx="5223365" cy="388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65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D91AF7-D1C4-4AF6-AC82-76C2AC566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La XXX</a:t>
            </a:r>
            <a:r>
              <a:rPr lang="nl-BE" dirty="0">
                <a:highlight>
                  <a:srgbClr val="FFFF00"/>
                </a:highlight>
              </a:rPr>
              <a:t>X</a:t>
            </a:r>
            <a:r>
              <a:rPr lang="nl-BE" dirty="0"/>
              <a:t>XX  (6 </a:t>
            </a:r>
            <a:r>
              <a:rPr lang="nl-BE" dirty="0" err="1"/>
              <a:t>letras</a:t>
            </a:r>
            <a:r>
              <a:rPr lang="nl-BE" dirty="0"/>
              <a:t>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F05537-E5A0-440F-B5C8-8888246DE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098" name="Picture 2" descr="Afbeeldingsresultaat voor puerta roja casa antigua">
            <a:extLst>
              <a:ext uri="{FF2B5EF4-FFF2-40B4-BE49-F238E27FC236}">
                <a16:creationId xmlns:a16="http://schemas.microsoft.com/office/drawing/2014/main" id="{A51515D6-70FA-4AAC-B3A5-FD0CE45F81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3" b="15417"/>
          <a:stretch/>
        </p:blipFill>
        <p:spPr bwMode="auto">
          <a:xfrm>
            <a:off x="6016808" y="2176890"/>
            <a:ext cx="3350784" cy="413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23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0F3C6-3549-4AC9-8419-966F6B507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El   XXX</a:t>
            </a:r>
            <a:r>
              <a:rPr lang="nl-BE" dirty="0">
                <a:highlight>
                  <a:srgbClr val="FFFF00"/>
                </a:highlight>
              </a:rPr>
              <a:t>X</a:t>
            </a:r>
            <a:r>
              <a:rPr lang="nl-BE" dirty="0"/>
              <a:t>X   (5 </a:t>
            </a:r>
            <a:r>
              <a:rPr lang="nl-BE" dirty="0" err="1"/>
              <a:t>letras</a:t>
            </a:r>
            <a:r>
              <a:rPr lang="nl-BE" dirty="0"/>
              <a:t>)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43E248-15F6-4913-ADBA-6E073037B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865053F-41A9-4173-BFB5-CD526E39B1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31" t="54359" r="55433" b="30128"/>
          <a:stretch/>
        </p:blipFill>
        <p:spPr>
          <a:xfrm>
            <a:off x="3270739" y="1462088"/>
            <a:ext cx="5349386" cy="479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5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BB982D-CE04-43C3-9E40-D39707B4D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El   XXXX</a:t>
            </a:r>
            <a:r>
              <a:rPr lang="nl-BE" dirty="0">
                <a:highlight>
                  <a:srgbClr val="FFFF00"/>
                </a:highlight>
              </a:rPr>
              <a:t>X</a:t>
            </a:r>
            <a:r>
              <a:rPr lang="nl-BE" dirty="0"/>
              <a:t>XX   (7 </a:t>
            </a:r>
            <a:r>
              <a:rPr lang="nl-BE" dirty="0" err="1"/>
              <a:t>letras</a:t>
            </a:r>
            <a:r>
              <a:rPr lang="nl-BE" dirty="0"/>
              <a:t>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8631A5-89DA-4C4D-80DE-A485D03C2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5122" name="Picture 2" descr="Afbeeldingsresultaat voor partes de casa comedor">
            <a:extLst>
              <a:ext uri="{FF2B5EF4-FFF2-40B4-BE49-F238E27FC236}">
                <a16:creationId xmlns:a16="http://schemas.microsoft.com/office/drawing/2014/main" id="{071A3BDA-EF10-4B71-A5DA-4DA3CD4C8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224" y="1894813"/>
            <a:ext cx="5707551" cy="428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7887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130</Words>
  <Application>Microsoft Office PowerPoint</Application>
  <PresentationFormat>Breedbeeld</PresentationFormat>
  <Paragraphs>23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Kantoorthema</vt:lpstr>
      <vt:lpstr>La Casa de mi abuelita</vt:lpstr>
      <vt:lpstr>        el    X X X X X X     </vt:lpstr>
      <vt:lpstr> la    X X X X X X X   ( 7 letras)</vt:lpstr>
      <vt:lpstr>  el   XXXXXX   XX   XXXX</vt:lpstr>
      <vt:lpstr>La  XXXXXX   (6 letras)</vt:lpstr>
      <vt:lpstr> el  XXXXXXXXXX   (10 letras)</vt:lpstr>
      <vt:lpstr>La XXXXXX  (6 letras)</vt:lpstr>
      <vt:lpstr>El   XXXXX   (5 letras) </vt:lpstr>
      <vt:lpstr>El   XXXXXXX   (7 letras)</vt:lpstr>
      <vt:lpstr>El XXXXXXXX (8 letras)</vt:lpstr>
      <vt:lpstr>El  XXXXXXX   ( 7 letras)</vt:lpstr>
      <vt:lpstr>La  XXXXXX (6 letras)</vt:lpstr>
      <vt:lpstr>El   XXXXXXXXX (9 letras)</vt:lpstr>
      <vt:lpstr>El  XXXXXX (kelder)</vt:lpstr>
      <vt:lpstr>El  XXXXXX (6 letras) </vt:lpstr>
      <vt:lpstr>La XXXXXXX  (7 letras)</vt:lpstr>
      <vt:lpstr>El  XXXXXX  (6 letras)</vt:lpstr>
      <vt:lpstr>El  XXXXXXX (7 letras)</vt:lpstr>
      <vt:lpstr>La palabra es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Casa de mi abuela</dc:title>
  <dc:creator>Petra Maqueda</dc:creator>
  <cp:lastModifiedBy>Petra Maqueda</cp:lastModifiedBy>
  <cp:revision>11</cp:revision>
  <dcterms:created xsi:type="dcterms:W3CDTF">2020-01-20T20:56:49Z</dcterms:created>
  <dcterms:modified xsi:type="dcterms:W3CDTF">2020-01-20T21:52:58Z</dcterms:modified>
</cp:coreProperties>
</file>