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6BC3C-E18A-414C-B7B5-697F44F1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963936-C6E7-4665-B964-108DB1B37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A4CED-E116-4A58-928E-B353CE2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50078-022E-41C2-B989-27CE723F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F295C5-699B-43CE-8E09-81986EAD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816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AC6A9-AA74-49C0-94EB-1F8DB99E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221DBB-F3ED-4259-BE66-DB46FE629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7F6C8C-D0CE-49BA-82CA-38329411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2AA14A-9E68-45F6-9994-7C1C505F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F80B7-B4FB-49B7-9F89-61EB1F2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476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278F11-9E94-4207-AA11-C1BA9A6A1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75540E-342F-4C35-9DC0-EB9CFB77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E67C4-C7B4-42AC-AA59-AFBEFADE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0608AB-D18A-4448-ACB1-2E62F7A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E57790-1D65-4221-80D4-C97DB327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79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CD076-46C0-41F7-A588-9B2A0F3E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AF843-AB11-4174-8B43-7D4C8A49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ECC7E-E0D5-45B2-937D-AED0242F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CA35CA-0DE1-4146-8BA1-51C8C857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FE30ED-49F9-4BB0-B4B7-1B3C5256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52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8869F-4328-43A0-B689-BB5D37B5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4A68D5-42F1-45A2-AE04-951B62AD3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288B54-F07C-4BB1-9CD7-84DEE573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5FC849-1262-4A3A-9CEC-6D4A8DE1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E7172-C3AC-4CCA-9E83-9F79BF498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299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78844-2816-465F-8D9D-7B5D2B27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BE6DDF-B60C-4565-B1A8-911476810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659795-4605-45C0-836D-8E254990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429D79-2B26-4A93-938E-F09475C2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5714D1-C88B-4B33-BFDD-FE49D55F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EF19BA-6DB2-4489-8C15-09429E0F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425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79598-E36F-4F59-9518-8E9EA9502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BE01E5-8D08-4570-BFE5-49F88723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DA2665-18A8-4DDE-9827-AA5DC7FE6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A933D6-A628-4020-9575-D4491D7A5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09A0194-2788-4BF8-8DA6-BC5C4D716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0064E7-A873-4B9E-A8D0-6CC81BC7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83B537D-7058-46F6-88D1-27DB0CB9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24DBF54-E37F-4F91-907D-619184A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4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697A1-79CA-4092-B29F-CF7335A0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1DF425-0582-4597-9EBF-F0425490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9826B5-126F-4500-96BC-D594DD2F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0C5F54-71AC-441D-9807-84D69B66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565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AA83CE-638A-4EC4-98AF-1EF6D40E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67DACF-6C04-4008-AB50-66D9F2E0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B8FE48-05A2-42E4-860B-D4D74F6C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85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4D956-845F-45D7-9454-9137BEE1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54C636-9BFB-483E-AFFD-D4F8BC0D1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FC86F2-7B23-4E0A-9B9D-9F26EC69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0BB2E4-B9EA-415B-90B3-2641BB02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ADB1CB-A6A6-426B-86D9-FE74BAE0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4E177C-FB14-4F11-85BA-36D95266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39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B527F-773F-4DBF-BEF5-26201DAB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914FFE-9764-49C3-BA6A-E638D8A8D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480809-E58E-4E06-A447-E6ABD7596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12C793-185F-404D-9315-6A145815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F63EA7-F039-4631-BE3C-95669DFC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D6CF25-31C9-4978-9E7A-5DE11B6B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7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1B564E-57C3-4F40-875C-C5B42B9E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6329B7-F427-4955-9631-043F2EEE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A8D1F1-BD94-479D-96B8-61279A85E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005A-0658-4036-AFF9-ED8284D857DD}" type="datetimeFigureOut">
              <a:rPr lang="nl-BE" smtClean="0"/>
              <a:t>2/03/2020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E66BB4-5021-4064-9A48-8F6340CCA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5A4A14-8BCE-46DF-827E-C87586952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43C1E-058A-462D-8038-A14CF065D9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68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ytfl_rMfn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FD0A5F-A85F-4DFD-8204-B5388500F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l-BE" dirty="0">
                <a:latin typeface="Baskerville Old Face" panose="02020602080505020303" pitchFamily="18" charset="0"/>
              </a:rPr>
              <a:t>La </a:t>
            </a:r>
            <a:r>
              <a:rPr lang="nl-BE" dirty="0" err="1">
                <a:latin typeface="Baskerville Old Face" panose="02020602080505020303" pitchFamily="18" charset="0"/>
              </a:rPr>
              <a:t>casa</a:t>
            </a:r>
            <a:r>
              <a:rPr lang="nl-BE" dirty="0">
                <a:latin typeface="Baskerville Old Face" panose="02020602080505020303" pitchFamily="18" charset="0"/>
              </a:rPr>
              <a:t> </a:t>
            </a:r>
            <a:r>
              <a:rPr lang="nl-BE" dirty="0" err="1">
                <a:latin typeface="Baskerville Old Face" panose="02020602080505020303" pitchFamily="18" charset="0"/>
              </a:rPr>
              <a:t>rural</a:t>
            </a:r>
            <a:endParaRPr lang="nl-BE" dirty="0">
              <a:latin typeface="Baskerville Old Face" panose="02020602080505020303" pitchFamily="18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2D89FD-1B63-4107-99CC-0E8AE98AF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nl-BE"/>
              <a:t>Video Ele A2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9E9C07-D8B4-40E1-B194-6CC077270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55" t="32039" r="34839" b="37032"/>
          <a:stretch/>
        </p:blipFill>
        <p:spPr>
          <a:xfrm>
            <a:off x="4218038" y="4161503"/>
            <a:ext cx="3755923" cy="21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5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FC91D-F819-42DA-A080-90DC8536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CB59560F-9672-4A82-A47A-3561D45738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8112" y="1296063"/>
            <a:ext cx="8933731" cy="502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BF8D9-7CC2-4B57-97AF-79C21860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2E1C4E-EA9A-4A23-9242-A641A548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E54BFD-53A7-4E37-B294-AF01D1142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68" t="34839" r="29435" b="14552"/>
          <a:stretch/>
        </p:blipFill>
        <p:spPr>
          <a:xfrm>
            <a:off x="2084437" y="492944"/>
            <a:ext cx="7728155" cy="55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4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98A35-0F75-49CD-8941-69194A03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5BBCC-5A19-41BA-91A3-CFD5141B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E5E266-7426-44F0-B38D-CFF76786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8" t="20754" r="30217" b="38669"/>
          <a:stretch/>
        </p:blipFill>
        <p:spPr>
          <a:xfrm>
            <a:off x="1749286" y="1027906"/>
            <a:ext cx="8395325" cy="47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98A35-0F75-49CD-8941-69194A03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25BBCC-5A19-41BA-91A3-CFD5141B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E5E266-7426-44F0-B38D-CFF76786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8" t="60242" r="30217" b="5324"/>
          <a:stretch/>
        </p:blipFill>
        <p:spPr>
          <a:xfrm>
            <a:off x="1261430" y="1027906"/>
            <a:ext cx="8859181" cy="42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F5800-8342-4F52-A158-F17B2D7B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F1AE6-420E-4E09-A2CB-8749E44E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890003-1956-441D-A844-1A796432E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22" t="9930" r="35304" b="80671"/>
          <a:stretch/>
        </p:blipFill>
        <p:spPr>
          <a:xfrm>
            <a:off x="2105959" y="2678051"/>
            <a:ext cx="7980081" cy="1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A88D7-9E1E-49EB-ABA3-439FD43A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5F8FF-5DB5-4979-A131-8D8BC08D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9986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6</Words>
  <Application>Microsoft Office PowerPoint</Application>
  <PresentationFormat>Breedbeeld</PresentationFormat>
  <Paragraphs>2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Baskerville Old Face</vt:lpstr>
      <vt:lpstr>Calibri</vt:lpstr>
      <vt:lpstr>Calibri Light</vt:lpstr>
      <vt:lpstr>Kantoorthema</vt:lpstr>
      <vt:lpstr>La casa rural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casa rural</dc:title>
  <dc:creator>Petra Maqueda</dc:creator>
  <cp:lastModifiedBy>Petra Maqueda</cp:lastModifiedBy>
  <cp:revision>6</cp:revision>
  <dcterms:created xsi:type="dcterms:W3CDTF">2020-03-02T20:14:34Z</dcterms:created>
  <dcterms:modified xsi:type="dcterms:W3CDTF">2020-03-03T07:48:48Z</dcterms:modified>
</cp:coreProperties>
</file>