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72" r:id="rId5"/>
    <p:sldId id="259" r:id="rId6"/>
    <p:sldId id="267" r:id="rId7"/>
    <p:sldId id="268" r:id="rId8"/>
    <p:sldId id="269" r:id="rId9"/>
    <p:sldId id="260" r:id="rId10"/>
    <p:sldId id="270" r:id="rId11"/>
    <p:sldId id="261" r:id="rId12"/>
    <p:sldId id="262" r:id="rId13"/>
    <p:sldId id="264" r:id="rId14"/>
    <p:sldId id="265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7DFCC-7EA9-4EA3-853E-40568A14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1CB43D-76D5-490A-9DCD-6AFCAC298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46070C-5EC9-4CCE-AC71-C118CB6F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0E47C6-E855-47F4-8BDA-BE98CC29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02F1B-169B-4F6A-B282-0EBE13CE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0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9DDFA-6FE1-4D55-997A-682B9230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669173-4DE0-4E62-8FBA-B41634E0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694CA1-7AC3-4A0E-9161-37ADCE8D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205CF-F432-4922-9448-EB9D7CA2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F9226-7491-4B9E-B7D5-D026A1B7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40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CE0FA33-D773-44D0-93A6-05DA374B3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385F65-7517-4A84-AFA8-1354C9A3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84EC3-BB95-41F1-A0FC-4E6325D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42C83-5086-4A02-B644-59260159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B764A1-2D1E-48D0-9238-3639D580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1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DDF7-F5E2-4256-A25B-1AA09DDA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1C11E-2B0A-4E74-84EB-E79D886A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90E7F-DD36-4454-A042-70E7FC66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905D74-CB3F-4BDF-A0AD-B0ADFDB4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1436E7-BF0B-4186-9AA9-D4AA785F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95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0B106-0289-4367-8B6A-C1C4BD9D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74574C-7833-45FF-BA0C-8207A3CA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759B8-8A10-4E35-87E0-DB02071F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A1F6F-783F-48D6-9211-5E705070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32542-07C2-463C-91ED-E6A08561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8F320-3273-44C6-948D-E59C5A94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5FB460-7E44-4540-B8D6-5171CB740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FC9E7D-8174-4EA6-A01A-0FB9BF5F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8B3A75-1CCB-4770-8BCD-B2977D6C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C1D3A3-6777-4AF8-8328-923317C5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63EECD-ACF5-4B28-84BB-68C78475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46726-C64B-4097-B93F-267A4913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8BCDB1-EF22-405E-91E2-3963A845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9BBAC-8C4F-49E9-94DF-6C6BF17F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2B927C-2FA6-41B3-A9EC-C3553417F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3CD9BF-6C97-4062-9E96-7FC07FE39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122BDE-2545-4FDB-AB32-0BD40F3B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0EC624-B2C1-453B-8EDF-427FBF97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CB2E80-A5A8-48FA-88FF-4E98D97D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77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38D7-3658-4E9C-A796-669DEE14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2F9DF1-C027-4DB9-BA69-B389E9D1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74752B-40F3-4083-8DDB-6B9B3863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686073-CCAA-4BCA-A62C-EB61142C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0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C237EB-8828-4723-9E6B-808603D5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58F337-D4E2-45AB-8BD0-C47F45EB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79C9CC-DB65-4C38-8AC0-3B9275DF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5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D2AFA-08ED-4B46-8F72-7DF48842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F2647-1566-4511-9416-529742D2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334C19-1A26-4CFB-B247-46B7E3B1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AFAE98-033A-4079-A321-FA0BDA1C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5654CF-1747-473F-BBB7-26FFFE9F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14EE6A-862D-4E02-A967-9051CFF7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85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50945-9B52-421F-8C74-9B668B7A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AAD2AC-1EA1-4D0F-A4BD-4099058DB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B2762F-005A-468E-8045-2F36CBBD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211F2F-93BB-4F9F-9B1C-C105629D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10029A-769E-4F2B-A3B2-F3BE5B31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E71ADD-A165-46DA-9335-5C131583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5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27AC51-B234-4092-BBCF-D687E0D5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F294B7-D81D-4A8A-B312-458B463C4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CE9F9B-C6B3-4BB2-B7E6-42704B902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CC96-2366-4635-BE69-57B8F1CB0024}" type="datetimeFigureOut">
              <a:rPr lang="nl-NL" smtClean="0"/>
              <a:t>19-5-2020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DA608E-A0B2-4B51-A3E5-03A8C50A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1B664E-80E8-4AE0-9819-37A7C2D83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28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neariomondariz.es/index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ekend Mondariz met Dienblad met fruit vanaf 208€">
            <a:extLst>
              <a:ext uri="{FF2B5EF4-FFF2-40B4-BE49-F238E27FC236}">
                <a16:creationId xmlns:a16="http://schemas.microsoft.com/office/drawing/2014/main" id="{8205D3A6-594B-4F2F-9895-657F472F8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F58573-B29C-4812-A207-F0E65B80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503905"/>
            <a:ext cx="11210925" cy="22081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MONDARIZ  </a:t>
            </a:r>
            <a:r>
              <a:rPr lang="nl-BE" sz="1600" dirty="0">
                <a:hlinkClick r:id="rId3"/>
              </a:rPr>
              <a:t>https://www.balneariomondariz.es/index.php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5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08F3C-9CBF-4646-ADD8-375E9B93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highlight>
                  <a:srgbClr val="FFFF00"/>
                </a:highlight>
              </a:rPr>
              <a:t>Hay </a:t>
            </a:r>
            <a:r>
              <a:rPr lang="nl-BE" dirty="0"/>
              <a:t>: er is, er zijn 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highlight>
                  <a:srgbClr val="FFFF00"/>
                </a:highlight>
                <a:sym typeface="Wingdings" panose="05000000000000000000" pitchFamily="2" charset="2"/>
              </a:rPr>
              <a:t>HABÍA: er was, er waren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21B8A-F102-4D76-90B5-7CC6922E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Er was veel volk= </a:t>
            </a:r>
          </a:p>
          <a:p>
            <a:r>
              <a:rPr lang="nl-BE" sz="3600" dirty="0"/>
              <a:t>Er was een bar!</a:t>
            </a:r>
            <a:r>
              <a:rPr lang="nl-NL" sz="3600" dirty="0"/>
              <a:t>=</a:t>
            </a:r>
          </a:p>
          <a:p>
            <a:r>
              <a:rPr lang="nl-BE" sz="3600" dirty="0"/>
              <a:t>E</a:t>
            </a:r>
            <a:r>
              <a:rPr lang="nl-NL" sz="3600" dirty="0"/>
              <a:t>r waren ook kinderen =</a:t>
            </a:r>
          </a:p>
          <a:p>
            <a:r>
              <a:rPr lang="nl-BE" sz="3600" dirty="0"/>
              <a:t>E</a:t>
            </a:r>
            <a:r>
              <a:rPr lang="nl-NL" sz="3600" dirty="0"/>
              <a:t>r waren </a:t>
            </a:r>
            <a:r>
              <a:rPr lang="nl-NL" sz="3600" dirty="0" err="1"/>
              <a:t>tapa’s</a:t>
            </a:r>
            <a:r>
              <a:rPr lang="nl-NL" sz="3600" dirty="0"/>
              <a:t> en drankjes=</a:t>
            </a:r>
          </a:p>
          <a:p>
            <a:r>
              <a:rPr lang="nl-BE" sz="3600" dirty="0"/>
              <a:t>Er was een Spaanse gids=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256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4831-B456-431B-91FC-3FAB4CC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27E9-E336-4DBE-8149-D79D075A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9615A5-0728-48A1-BF30-47ED0794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41871" r="49242" b="8035"/>
          <a:stretch/>
        </p:blipFill>
        <p:spPr>
          <a:xfrm>
            <a:off x="1802128" y="365125"/>
            <a:ext cx="7719061" cy="58806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DCB5E85-C67E-4F80-8074-AFE3285E64A5}"/>
              </a:ext>
            </a:extLst>
          </p:cNvPr>
          <p:cNvSpPr/>
          <p:nvPr/>
        </p:nvSpPr>
        <p:spPr>
          <a:xfrm>
            <a:off x="2045970" y="777240"/>
            <a:ext cx="106299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20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57FE-57CC-4467-BEB8-3660D14B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8BF8E-7DBE-469E-9488-A439BFBD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916E66-AA75-4D94-9B62-4F7DD733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 t="40568" r="12461" b="9338"/>
          <a:stretch/>
        </p:blipFill>
        <p:spPr>
          <a:xfrm>
            <a:off x="2297430" y="445770"/>
            <a:ext cx="7178040" cy="559015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155200B-9A96-4D1D-A74E-F83A65935D2D}"/>
              </a:ext>
            </a:extLst>
          </p:cNvPr>
          <p:cNvSpPr/>
          <p:nvPr/>
        </p:nvSpPr>
        <p:spPr>
          <a:xfrm>
            <a:off x="2560320" y="1051560"/>
            <a:ext cx="765810" cy="35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75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4831-B456-431B-91FC-3FAB4CC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27E9-E336-4DBE-8149-D79D075A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9615A5-0728-48A1-BF30-47ED0794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41871" r="49242" b="8035"/>
          <a:stretch/>
        </p:blipFill>
        <p:spPr>
          <a:xfrm>
            <a:off x="959286" y="373697"/>
            <a:ext cx="5304489" cy="404114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DCB5E85-C67E-4F80-8074-AFE3285E64A5}"/>
              </a:ext>
            </a:extLst>
          </p:cNvPr>
          <p:cNvSpPr/>
          <p:nvPr/>
        </p:nvSpPr>
        <p:spPr>
          <a:xfrm>
            <a:off x="1230628" y="681037"/>
            <a:ext cx="106299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C3BA31-CE07-4ED6-8574-5154DFF7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 t="40568" r="12461" b="9338"/>
          <a:stretch/>
        </p:blipFill>
        <p:spPr>
          <a:xfrm>
            <a:off x="6170397" y="2045901"/>
            <a:ext cx="5304489" cy="413106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F714CA8-7E01-4582-973F-1598A272F800}"/>
              </a:ext>
            </a:extLst>
          </p:cNvPr>
          <p:cNvSpPr/>
          <p:nvPr/>
        </p:nvSpPr>
        <p:spPr>
          <a:xfrm>
            <a:off x="6263775" y="2394267"/>
            <a:ext cx="779963" cy="37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1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57FE-57CC-4467-BEB8-3660D14B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8BF8E-7DBE-469E-9488-A439BFBD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94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E2497-4EE4-42D8-902B-CA9B8DF1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E1D6E7-0DA0-48BB-81F6-ADEF4C89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7E8D1-D133-4714-A9D8-544442F4A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E66BA-358B-47E5-825C-862C88810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958502" cy="1655762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Provincia</a:t>
            </a:r>
            <a:r>
              <a:rPr lang="nl-NL" dirty="0"/>
              <a:t> de </a:t>
            </a:r>
            <a:r>
              <a:rPr lang="nl-NL" dirty="0" err="1"/>
              <a:t>Pontevedra</a:t>
            </a:r>
            <a:r>
              <a:rPr lang="nl-NL" dirty="0"/>
              <a:t> en </a:t>
            </a:r>
            <a:r>
              <a:rPr lang="nl-NL" dirty="0" err="1"/>
              <a:t>Galicia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9EFCDE-3FED-4CF4-962B-44C4EF17E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1" t="9503" b="5532"/>
          <a:stretch/>
        </p:blipFill>
        <p:spPr>
          <a:xfrm>
            <a:off x="3330717" y="250859"/>
            <a:ext cx="8254925" cy="62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54613-7ED1-4C2B-8C23-CD40973D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</a:t>
            </a:r>
            <a:r>
              <a:rPr lang="nl-NL" dirty="0" err="1"/>
              <a:t>Mondariz</a:t>
            </a:r>
            <a:r>
              <a:rPr lang="nl-NL" dirty="0"/>
              <a:t> tienen </a:t>
            </a:r>
            <a:r>
              <a:rPr lang="nl-NL" dirty="0" err="1"/>
              <a:t>una</a:t>
            </a:r>
            <a:r>
              <a:rPr lang="nl-NL" dirty="0"/>
              <a:t> </a:t>
            </a:r>
            <a:r>
              <a:rPr lang="nl-NL" dirty="0" err="1"/>
              <a:t>pasión</a:t>
            </a:r>
            <a:r>
              <a:rPr lang="nl-NL" dirty="0"/>
              <a:t> por el </a:t>
            </a:r>
            <a:r>
              <a:rPr lang="nl-NL" dirty="0" err="1"/>
              <a:t>agua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57A9F8-50D2-4F14-A193-4545648E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11255" cy="4667250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Allí</a:t>
            </a:r>
            <a:r>
              <a:rPr lang="nl-NL" dirty="0"/>
              <a:t> </a:t>
            </a:r>
            <a:r>
              <a:rPr lang="nl-NL" dirty="0" err="1"/>
              <a:t>hay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balneario</a:t>
            </a:r>
            <a:r>
              <a:rPr lang="nl-NL" dirty="0"/>
              <a:t>=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lugar</a:t>
            </a:r>
            <a:r>
              <a:rPr lang="nl-NL" dirty="0"/>
              <a:t> para </a:t>
            </a:r>
            <a:r>
              <a:rPr lang="nl-NL" dirty="0" err="1"/>
              <a:t>baños</a:t>
            </a:r>
            <a:r>
              <a:rPr lang="nl-NL" dirty="0"/>
              <a:t> </a:t>
            </a:r>
            <a:r>
              <a:rPr lang="nl-NL" dirty="0" err="1"/>
              <a:t>públicos</a:t>
            </a:r>
            <a:endParaRPr lang="nl-NL" dirty="0"/>
          </a:p>
          <a:p>
            <a:r>
              <a:rPr lang="nl-NL" dirty="0"/>
              <a:t> Se </a:t>
            </a:r>
            <a:r>
              <a:rPr lang="nl-NL" dirty="0" err="1"/>
              <a:t>trata</a:t>
            </a:r>
            <a:r>
              <a:rPr lang="nl-NL" dirty="0"/>
              <a:t> de </a:t>
            </a:r>
            <a:r>
              <a:rPr lang="nl-NL" dirty="0" err="1"/>
              <a:t>una</a:t>
            </a:r>
            <a:r>
              <a:rPr lang="nl-NL" dirty="0"/>
              <a:t> </a:t>
            </a:r>
            <a:r>
              <a:rPr lang="nl-NL" dirty="0" err="1"/>
              <a:t>curación</a:t>
            </a:r>
            <a:r>
              <a:rPr lang="nl-NL" dirty="0"/>
              <a:t> a </a:t>
            </a:r>
            <a:r>
              <a:rPr lang="nl-NL" dirty="0" err="1"/>
              <a:t>través</a:t>
            </a:r>
            <a:r>
              <a:rPr lang="nl-NL" dirty="0"/>
              <a:t> de la </a:t>
            </a:r>
            <a:r>
              <a:rPr lang="nl-NL" dirty="0" err="1"/>
              <a:t>utilización</a:t>
            </a:r>
            <a:r>
              <a:rPr lang="nl-NL" dirty="0"/>
              <a:t> de las </a:t>
            </a:r>
            <a:r>
              <a:rPr lang="nl-NL" dirty="0" err="1"/>
              <a:t>aguas</a:t>
            </a:r>
            <a:r>
              <a:rPr lang="nl-NL" dirty="0"/>
              <a:t>.</a:t>
            </a:r>
          </a:p>
          <a:p>
            <a:r>
              <a:rPr lang="nl-NL" dirty="0"/>
              <a:t>En </a:t>
            </a:r>
            <a:r>
              <a:rPr lang="nl-NL" dirty="0" err="1"/>
              <a:t>Bélgica</a:t>
            </a:r>
            <a:r>
              <a:rPr lang="nl-NL" dirty="0"/>
              <a:t>: </a:t>
            </a:r>
            <a:r>
              <a:rPr lang="nl-NL" dirty="0" err="1"/>
              <a:t>hay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balneario</a:t>
            </a:r>
            <a:r>
              <a:rPr lang="nl-NL" dirty="0"/>
              <a:t> en SPA</a:t>
            </a:r>
          </a:p>
          <a:p>
            <a:pPr lvl="1"/>
            <a:r>
              <a:rPr lang="nl-NL" dirty="0"/>
              <a:t>¿ha </a:t>
            </a:r>
            <a:r>
              <a:rPr lang="nl-NL" dirty="0" err="1"/>
              <a:t>ido</a:t>
            </a:r>
            <a:r>
              <a:rPr lang="nl-NL" dirty="0"/>
              <a:t> </a:t>
            </a:r>
            <a:r>
              <a:rPr lang="nl-NL" dirty="0" err="1"/>
              <a:t>alguna</a:t>
            </a:r>
            <a:r>
              <a:rPr lang="nl-NL" dirty="0"/>
              <a:t> </a:t>
            </a:r>
            <a:r>
              <a:rPr lang="nl-NL" dirty="0" err="1"/>
              <a:t>vez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¿por qué va la </a:t>
            </a:r>
            <a:r>
              <a:rPr lang="nl-NL" dirty="0" err="1"/>
              <a:t>gente</a:t>
            </a:r>
            <a:r>
              <a:rPr lang="nl-NL" dirty="0"/>
              <a:t>?</a:t>
            </a:r>
          </a:p>
        </p:txBody>
      </p:sp>
      <p:pic>
        <p:nvPicPr>
          <p:cNvPr id="4" name="Picture 2" descr="De Thermen van Spa">
            <a:extLst>
              <a:ext uri="{FF2B5EF4-FFF2-40B4-BE49-F238E27FC236}">
                <a16:creationId xmlns:a16="http://schemas.microsoft.com/office/drawing/2014/main" id="{7024BE98-2C0B-4083-9CFF-7D3E68D4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14" y="4001294"/>
            <a:ext cx="3530366" cy="23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2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3FEB5-CB67-42B2-895C-445319F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¿por qué la </a:t>
            </a:r>
            <a:r>
              <a:rPr lang="nl-BE" dirty="0" err="1"/>
              <a:t>gente</a:t>
            </a:r>
            <a:r>
              <a:rPr lang="nl-BE" dirty="0"/>
              <a:t> va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balneario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438731-2043-47AA-9C4D-9805319F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tratamientos</a:t>
            </a:r>
            <a:r>
              <a:rPr lang="nl-BE" dirty="0"/>
              <a:t> de </a:t>
            </a:r>
            <a:r>
              <a:rPr lang="nl-BE" dirty="0" err="1">
                <a:highlight>
                  <a:srgbClr val="00FFFF"/>
                </a:highlight>
              </a:rPr>
              <a:t>salud</a:t>
            </a:r>
            <a:r>
              <a:rPr lang="nl-BE" dirty="0">
                <a:highlight>
                  <a:srgbClr val="00FFFF"/>
                </a:highlight>
              </a:rPr>
              <a:t> </a:t>
            </a:r>
            <a:r>
              <a:rPr lang="nl-BE" dirty="0"/>
              <a:t>(</a:t>
            </a:r>
            <a:r>
              <a:rPr lang="nl-BE" dirty="0" err="1"/>
              <a:t>físioterapia</a:t>
            </a:r>
            <a:r>
              <a:rPr lang="nl-BE" dirty="0"/>
              <a:t>, </a:t>
            </a:r>
            <a:r>
              <a:rPr lang="nl-BE" dirty="0" err="1"/>
              <a:t>masaje</a:t>
            </a:r>
            <a:r>
              <a:rPr lang="nl-BE" dirty="0"/>
              <a:t>, ..)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err="1"/>
              <a:t>tratamientos</a:t>
            </a:r>
            <a:r>
              <a:rPr lang="nl-BE" dirty="0"/>
              <a:t> de </a:t>
            </a:r>
            <a:r>
              <a:rPr lang="nl-BE" dirty="0">
                <a:highlight>
                  <a:srgbClr val="00FFFF"/>
                </a:highlight>
              </a:rPr>
              <a:t>relax y </a:t>
            </a:r>
            <a:r>
              <a:rPr lang="nl-BE" dirty="0" err="1">
                <a:highlight>
                  <a:srgbClr val="00FFFF"/>
                </a:highlight>
              </a:rPr>
              <a:t>descanso</a:t>
            </a:r>
            <a:r>
              <a:rPr lang="nl-BE" dirty="0">
                <a:highlight>
                  <a:srgbClr val="00FFFF"/>
                </a:highlight>
              </a:rPr>
              <a:t> </a:t>
            </a:r>
            <a:r>
              <a:rPr lang="nl-BE" dirty="0"/>
              <a:t>(relax en rust)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err="1"/>
              <a:t>Tratamientos</a:t>
            </a:r>
            <a:r>
              <a:rPr lang="nl-BE" dirty="0"/>
              <a:t> de </a:t>
            </a:r>
            <a:r>
              <a:rPr lang="nl-BE" dirty="0" err="1">
                <a:highlight>
                  <a:srgbClr val="00FFFF"/>
                </a:highlight>
              </a:rPr>
              <a:t>belleza</a:t>
            </a:r>
            <a:r>
              <a:rPr lang="nl-BE" dirty="0">
                <a:highlight>
                  <a:srgbClr val="00FFFF"/>
                </a:highlight>
              </a:rPr>
              <a:t> </a:t>
            </a:r>
            <a:r>
              <a:rPr lang="nl-BE" dirty="0"/>
              <a:t>(la piel,..)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B1FAB1-7170-4610-AFBE-AD2D6B7A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2" r="71277" b="11347"/>
          <a:stretch/>
        </p:blipFill>
        <p:spPr>
          <a:xfrm>
            <a:off x="8103141" y="1258093"/>
            <a:ext cx="3501957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06DA-B163-40C5-9AFA-BF0887C6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F71A7-E887-4360-A816-BD2BF02A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imperfecto">
            <a:extLst>
              <a:ext uri="{FF2B5EF4-FFF2-40B4-BE49-F238E27FC236}">
                <a16:creationId xmlns:a16="http://schemas.microsoft.com/office/drawing/2014/main" id="{C7E2BD12-344D-44C4-9575-4E084909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61434"/>
            <a:ext cx="8615361" cy="57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6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C8F01-581B-4EED-B19F-5F78FFE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formar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3D08A-7ADA-4267-912A-85E50AEA6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(yo) canto			</a:t>
            </a:r>
            <a:r>
              <a:rPr lang="nl-BE" dirty="0">
                <a:sym typeface="Wingdings" panose="05000000000000000000" pitchFamily="2" charset="2"/>
              </a:rPr>
              <a:t></a:t>
            </a:r>
          </a:p>
          <a:p>
            <a:r>
              <a:rPr lang="nl-BE" dirty="0">
                <a:sym typeface="Wingdings" panose="05000000000000000000" pitchFamily="2" charset="2"/>
              </a:rPr>
              <a:t>(yo) </a:t>
            </a:r>
            <a:r>
              <a:rPr lang="nl-BE" dirty="0" err="1">
                <a:sym typeface="Wingdings" panose="05000000000000000000" pitchFamily="2" charset="2"/>
              </a:rPr>
              <a:t>bebo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(yo) vivo			 </a:t>
            </a:r>
          </a:p>
          <a:p>
            <a:r>
              <a:rPr lang="nl-BE" dirty="0">
                <a:sym typeface="Wingdings" panose="05000000000000000000" pitchFamily="2" charset="2"/>
              </a:rPr>
              <a:t>(yo) </a:t>
            </a:r>
            <a:r>
              <a:rPr lang="nl-BE" dirty="0" err="1">
                <a:sym typeface="Wingdings" panose="05000000000000000000" pitchFamily="2" charset="2"/>
              </a:rPr>
              <a:t>llevo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una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camisa</a:t>
            </a:r>
            <a:r>
              <a:rPr lang="nl-BE" dirty="0">
                <a:sym typeface="Wingdings" panose="05000000000000000000" pitchFamily="2" charset="2"/>
              </a:rPr>
              <a:t>	 </a:t>
            </a:r>
          </a:p>
          <a:p>
            <a:r>
              <a:rPr lang="nl-BE" dirty="0">
                <a:sym typeface="Wingdings" panose="05000000000000000000" pitchFamily="2" charset="2"/>
              </a:rPr>
              <a:t>(Tú) </a:t>
            </a:r>
            <a:r>
              <a:rPr lang="nl-BE" dirty="0" err="1">
                <a:sym typeface="Wingdings" panose="05000000000000000000" pitchFamily="2" charset="2"/>
              </a:rPr>
              <a:t>bailas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(tú) </a:t>
            </a:r>
            <a:r>
              <a:rPr lang="nl-BE" dirty="0" err="1">
                <a:sym typeface="Wingdings" panose="05000000000000000000" pitchFamily="2" charset="2"/>
              </a:rPr>
              <a:t>llamas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(él) </a:t>
            </a:r>
            <a:r>
              <a:rPr lang="nl-BE" dirty="0" err="1">
                <a:sym typeface="Wingdings" panose="05000000000000000000" pitchFamily="2" charset="2"/>
              </a:rPr>
              <a:t>toca</a:t>
            </a:r>
            <a:r>
              <a:rPr lang="nl-BE" dirty="0">
                <a:sym typeface="Wingdings" panose="05000000000000000000" pitchFamily="2" charset="2"/>
              </a:rPr>
              <a:t> la </a:t>
            </a:r>
            <a:r>
              <a:rPr lang="nl-BE" dirty="0" err="1">
                <a:sym typeface="Wingdings" panose="05000000000000000000" pitchFamily="2" charset="2"/>
              </a:rPr>
              <a:t>guitarra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baila</a:t>
            </a:r>
            <a:r>
              <a:rPr lang="nl-BE" dirty="0">
                <a:sym typeface="Wingdings" panose="05000000000000000000" pitchFamily="2" charset="2"/>
              </a:rPr>
              <a:t> salsa		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19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D4C5-05D3-45BD-A58F-94C7A17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8C6E4-1D14-4CBB-95B4-8B587427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nosotros</a:t>
            </a:r>
            <a:r>
              <a:rPr lang="nl-BE" dirty="0"/>
              <a:t>) </a:t>
            </a:r>
            <a:r>
              <a:rPr lang="nl-BE" dirty="0" err="1"/>
              <a:t>vivimos</a:t>
            </a:r>
            <a:r>
              <a:rPr lang="nl-BE" dirty="0"/>
              <a:t>	</a:t>
            </a:r>
            <a:r>
              <a:rPr lang="nl-BE" dirty="0">
                <a:sym typeface="Wingdings" panose="05000000000000000000" pitchFamily="2" charset="2"/>
              </a:rPr>
              <a:t>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nosotros</a:t>
            </a:r>
            <a:r>
              <a:rPr lang="nl-BE" dirty="0">
                <a:sym typeface="Wingdings" panose="05000000000000000000" pitchFamily="2" charset="2"/>
              </a:rPr>
              <a:t>)	</a:t>
            </a:r>
            <a:r>
              <a:rPr lang="nl-BE" dirty="0" err="1">
                <a:sym typeface="Wingdings" panose="05000000000000000000" pitchFamily="2" charset="2"/>
              </a:rPr>
              <a:t>bebemos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vosotros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Coméis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ellos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nadan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hablan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cocinan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corren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(Marleen y Felipe) </a:t>
            </a:r>
            <a:r>
              <a:rPr lang="nl-BE" dirty="0" err="1">
                <a:sym typeface="Wingdings" panose="05000000000000000000" pitchFamily="2" charset="2"/>
              </a:rPr>
              <a:t>piden</a:t>
            </a:r>
            <a:r>
              <a:rPr lang="nl-BE" dirty="0">
                <a:sym typeface="Wingdings" panose="05000000000000000000" pitchFamily="2" charset="2"/>
              </a:rPr>
              <a:t> 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7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7729A-8A21-402A-BFF4-74157A9C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21F70-4C4F-4938-8744-BBEE7C0ACD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7200" dirty="0"/>
              <a:t>         </a:t>
            </a:r>
          </a:p>
          <a:p>
            <a:pPr marL="0" indent="0">
              <a:buNone/>
            </a:pPr>
            <a:r>
              <a:rPr lang="nl-BE" sz="7200" dirty="0"/>
              <a:t>           EXCEPCIONES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67130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CBBB0-5B60-41F7-9C41-AD3CC3D1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D4293-0935-411C-AF98-819FB345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imperfecto">
            <a:extLst>
              <a:ext uri="{FF2B5EF4-FFF2-40B4-BE49-F238E27FC236}">
                <a16:creationId xmlns:a16="http://schemas.microsoft.com/office/drawing/2014/main" id="{7154590B-0C26-4A77-B57C-AA9F4BC9A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5839"/>
          <a:stretch/>
        </p:blipFill>
        <p:spPr bwMode="auto">
          <a:xfrm>
            <a:off x="838200" y="365125"/>
            <a:ext cx="106217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57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175</Words>
  <Application>Microsoft Office PowerPoint</Application>
  <PresentationFormat>Breedbeeld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MONDARIZ  https://www.balneariomondariz.es/index.php</vt:lpstr>
      <vt:lpstr>PowerPoint-presentatie</vt:lpstr>
      <vt:lpstr>En Mondariz tienen una pasión por el agua</vt:lpstr>
      <vt:lpstr>¿por qué la gente va a un balneario?</vt:lpstr>
      <vt:lpstr>PowerPoint-presentatie</vt:lpstr>
      <vt:lpstr>formar</vt:lpstr>
      <vt:lpstr>PowerPoint-presentatie</vt:lpstr>
      <vt:lpstr>Ojo ojo ojo ojo ojo ojo ojo ojo ojo ojo ojo </vt:lpstr>
      <vt:lpstr>PowerPoint-presentatie</vt:lpstr>
      <vt:lpstr>Hay : er is, er zijn    HABÍA: er was, er waren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MONDARIZ</dc:title>
  <dc:creator>petra maqueda maqueda</dc:creator>
  <cp:lastModifiedBy>petra maqueda maqueda</cp:lastModifiedBy>
  <cp:revision>6</cp:revision>
  <dcterms:created xsi:type="dcterms:W3CDTF">2020-05-19T12:12:02Z</dcterms:created>
  <dcterms:modified xsi:type="dcterms:W3CDTF">2020-05-19T12:31:50Z</dcterms:modified>
</cp:coreProperties>
</file>