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7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CFF32-BCDC-4EEF-A07D-EB6B33621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19C1DE-7E21-4274-9AB5-9144A8020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s-E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B0A1CE-30B6-4664-8C66-C0F531CF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7BE181-F11C-46D5-842E-6E159242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999A29-80EA-4D34-8DF7-1ED87598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05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0253E-4188-4E5B-8F16-03DE42BA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DF86CC2-39A5-4841-92E7-4122B4607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D113AC-E688-454E-B252-1A5338BC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754981-89BA-437A-8BD2-574E095E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9DED75-06BB-42C7-88D4-B133550D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4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9EE1BEF-CA87-428A-8BB7-FD2B19652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E1C295-D819-4693-AB95-DF54A9910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74B5F8-D8C3-4419-8DEE-F8297DEC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2547F6-8CDE-4F09-B861-AC4D9413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F66F6A-0862-4105-876B-6C884C5F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10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ECEAA-0504-411B-82E0-5DD33370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289480-5059-4943-A276-28D206BD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9EE656-CC03-4E87-B340-6045F0A4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DA68D5-5DFC-4567-9627-D7ED5B62B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409E6D-A4F4-4D14-BA7B-9D4A832B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65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47260-0523-4195-8858-45999BBE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6D06FD-1730-4719-B140-6B079937B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3B14BE-9954-43C3-BC43-BCE58282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E62943-B583-4C50-B394-0573B62C3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5FBA4B-E3B7-41FA-B37B-2EFDE4B8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77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A4272-1134-45B5-B353-4E2ADA65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E406F8-12A0-4FC9-8180-32855FB9A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3F060A-673D-4A5F-8854-7698F8CB5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701F30-0552-416D-9499-4712481B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C0FF59-6D68-4CBE-85FC-AA6093CF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5A68C3-70A8-4C9A-A3A0-DAF25B58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20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47FDB-AB15-4FAB-9B8E-CFA88483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0387D1-BC15-450B-88C8-238774F7C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64F780-0619-43E6-849A-738959D1D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8B3A6DA-D40A-4A3A-9A90-C2C41B84A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D208F15-A1D8-4AC3-969E-D654396A3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9343AA2-DB7E-4F42-A327-207867C5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B48F7F0-A7E1-4838-B19D-A446555E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5962953-3415-4DF8-A10D-1C886E2B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48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C5C43-E091-4E99-B9C1-01145090A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35BD426-BC7F-4CA6-BBAD-34D326CD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7C96DA7-3E2E-4C7E-A7FF-8AF49ADB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044B34-F924-419B-843F-C4D4862F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69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E0F25A6-9EAD-4B1C-80D6-AFD0F912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399ED4D-B6E6-4E46-AB5C-51D08BD2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142F98-87E7-4F70-94DF-624D6CDD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DFDB6-EDED-4E43-887B-53689836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54DE1-8DF9-4F8A-A578-078637DF5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4D1775-386A-465C-BA56-BB91D4031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AF58E3B-0965-41B9-8AB8-45EC0332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8837D0-92E1-42C5-8B14-DAD3FDAC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3038F8-3A7D-4C8D-A224-6E19F40A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22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EF5A2-6D67-4E4E-B479-42821A6FA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4521B6-CB1F-4605-BBE6-98BA71720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E13B3F0-182B-4AC4-BB9E-222AD5D3B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8C855A-822A-44D7-8493-6562E9C0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1D8233-2899-4215-9BE8-5E5235F6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775FA3-A0C7-44D0-9646-37D646E1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8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74E57D5-8CE7-481D-8F57-BB641FA8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s-E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F4F640-D4DB-45DF-9102-67C425E32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s-E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D1CB17-43B6-431F-8BB9-BE32FD936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67A72-2FEC-4994-A00D-48EB8399F86E}" type="datetimeFigureOut">
              <a:rPr lang="es-ES" smtClean="0"/>
              <a:t>22/10/2018</a:t>
            </a:fld>
            <a:endParaRPr lang="es-E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89F00-2B34-468A-BF61-A7E0D79E8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0DDB57-6BD3-40E5-9CA7-6B5FAB35B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348F6-12C7-4A8F-8F6F-108ADF884DF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04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FCBAB-FBEE-4DF3-BA33-D63DDAF679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Ciudades españolas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EE1E90-E75B-41D6-884E-2789B9545B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Diálogos p. 20 (Unidad 2 Sí claro 1.1)</a:t>
            </a:r>
          </a:p>
        </p:txBody>
      </p:sp>
    </p:spTree>
    <p:extLst>
      <p:ext uri="{BB962C8B-B14F-4D97-AF65-F5344CB8AC3E}">
        <p14:creationId xmlns:p14="http://schemas.microsoft.com/office/powerpoint/2010/main" val="231505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9582F-F45B-472C-8F9B-D25AC5D4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Figueres : museo Dalí y la Rambla</a:t>
            </a:r>
            <a:br>
              <a:rPr lang="es-ES" dirty="0"/>
            </a:br>
            <a:endParaRPr lang="es-ES" dirty="0"/>
          </a:p>
        </p:txBody>
      </p:sp>
      <p:pic>
        <p:nvPicPr>
          <p:cNvPr id="10242" name="Picture 2" descr="Afbeeldingsresultaat voor figueres">
            <a:extLst>
              <a:ext uri="{FF2B5EF4-FFF2-40B4-BE49-F238E27FC236}">
                <a16:creationId xmlns:a16="http://schemas.microsoft.com/office/drawing/2014/main" id="{ED80F5AE-0999-43B7-844A-0DB2966EE24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599" y="2037852"/>
            <a:ext cx="5181600" cy="30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beeldingsresultaat voor ramblas figueres">
            <a:extLst>
              <a:ext uri="{FF2B5EF4-FFF2-40B4-BE49-F238E27FC236}">
                <a16:creationId xmlns:a16="http://schemas.microsoft.com/office/drawing/2014/main" id="{0D78A34C-E08B-4733-9AB3-956478A5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9" y="1235482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A210BC6-A6BD-48EF-AE80-E4DABE425E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15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F819-8CAE-41ED-BCD8-39F95889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C946794-BA9C-440F-85C4-76B8AB8967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22" name="Picture 6" descr="Afbeeldingsresultaat voor figueres">
            <a:extLst>
              <a:ext uri="{FF2B5EF4-FFF2-40B4-BE49-F238E27FC236}">
                <a16:creationId xmlns:a16="http://schemas.microsoft.com/office/drawing/2014/main" id="{C5519417-2BCA-4B86-B331-52DFAF3D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213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887F7F52-9A7E-468A-84A6-AFAB2B16FD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93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E715D-24E0-4835-ACF2-2684DB45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14" y="-850789"/>
            <a:ext cx="10964186" cy="2541478"/>
          </a:xfrm>
        </p:spPr>
        <p:txBody>
          <a:bodyPr/>
          <a:lstStyle/>
          <a:p>
            <a:r>
              <a:rPr lang="es-ES" dirty="0"/>
              <a:t>Gerona </a:t>
            </a:r>
          </a:p>
        </p:txBody>
      </p:sp>
      <p:pic>
        <p:nvPicPr>
          <p:cNvPr id="11266" name="Picture 2" descr="Afbeeldingsresultaat voor gerona">
            <a:extLst>
              <a:ext uri="{FF2B5EF4-FFF2-40B4-BE49-F238E27FC236}">
                <a16:creationId xmlns:a16="http://schemas.microsoft.com/office/drawing/2014/main" id="{6E5AB82C-2907-4C3E-814A-24072CD0BB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2" y="732155"/>
            <a:ext cx="5181600" cy="27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fbeeldingsresultaat voor gerona">
            <a:extLst>
              <a:ext uri="{FF2B5EF4-FFF2-40B4-BE49-F238E27FC236}">
                <a16:creationId xmlns:a16="http://schemas.microsoft.com/office/drawing/2014/main" id="{70CDAAB7-994A-499C-A944-452955485F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09" y="0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fbeeldingsresultaat voor gerona">
            <a:extLst>
              <a:ext uri="{FF2B5EF4-FFF2-40B4-BE49-F238E27FC236}">
                <a16:creationId xmlns:a16="http://schemas.microsoft.com/office/drawing/2014/main" id="{4E73409A-F9A3-4FDC-A430-D3786739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6" y="3560604"/>
            <a:ext cx="97536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935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404BE-DF07-4511-9704-46768C38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Barrio judío Gerona</a:t>
            </a:r>
          </a:p>
        </p:txBody>
      </p:sp>
      <p:pic>
        <p:nvPicPr>
          <p:cNvPr id="12290" name="Picture 2" descr="Afbeeldingsresultaat voor girona barrio judÃ­o">
            <a:extLst>
              <a:ext uri="{FF2B5EF4-FFF2-40B4-BE49-F238E27FC236}">
                <a16:creationId xmlns:a16="http://schemas.microsoft.com/office/drawing/2014/main" id="{2795B7E0-716A-4EE5-ACFA-37ACE9FE42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3251"/>
            <a:ext cx="5181600" cy="34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erelateerde afbeelding">
            <a:extLst>
              <a:ext uri="{FF2B5EF4-FFF2-40B4-BE49-F238E27FC236}">
                <a16:creationId xmlns:a16="http://schemas.microsoft.com/office/drawing/2014/main" id="{E35CB50D-582E-4EE5-98FD-B3BA57B8B2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2057"/>
            <a:ext cx="5181600" cy="34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89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33C67-3E9C-4A6B-A715-44C06E40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   Otras ciudades : </a:t>
            </a:r>
            <a:br>
              <a:rPr lang="es-ES" dirty="0">
                <a:cs typeface="Calibri Light"/>
              </a:rPr>
            </a:br>
            <a:r>
              <a:rPr lang="es-ES" dirty="0"/>
              <a:t>Bilbao</a:t>
            </a:r>
          </a:p>
        </p:txBody>
      </p:sp>
      <p:pic>
        <p:nvPicPr>
          <p:cNvPr id="13314" name="Picture 2" descr="Afbeeldingsresultaat voor Bilbao">
            <a:extLst>
              <a:ext uri="{FF2B5EF4-FFF2-40B4-BE49-F238E27FC236}">
                <a16:creationId xmlns:a16="http://schemas.microsoft.com/office/drawing/2014/main" id="{07E04285-E543-4684-88E4-5B9AB87D71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4" y="2871547"/>
            <a:ext cx="5181600" cy="24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fbeeldingsresultaat voor Bilbao">
            <a:extLst>
              <a:ext uri="{FF2B5EF4-FFF2-40B4-BE49-F238E27FC236}">
                <a16:creationId xmlns:a16="http://schemas.microsoft.com/office/drawing/2014/main" id="{78B812F4-1C32-4D24-8BC7-61852C094E8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12" y="280747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fbeeldingsresultaat voor casco historico bilbao">
            <a:extLst>
              <a:ext uri="{FF2B5EF4-FFF2-40B4-BE49-F238E27FC236}">
                <a16:creationId xmlns:a16="http://schemas.microsoft.com/office/drawing/2014/main" id="{EDD0C8C6-37D7-4176-8BFB-6EB0CA95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46" y="3320291"/>
            <a:ext cx="37147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459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BE598-AD9A-4DE2-88B4-C448A276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Salamanca : Plaza mayor</a:t>
            </a:r>
          </a:p>
        </p:txBody>
      </p:sp>
      <p:pic>
        <p:nvPicPr>
          <p:cNvPr id="14338" name="Picture 2" descr="Afbeeldingsresultaat voor Salamanca">
            <a:extLst>
              <a:ext uri="{FF2B5EF4-FFF2-40B4-BE49-F238E27FC236}">
                <a16:creationId xmlns:a16="http://schemas.microsoft.com/office/drawing/2014/main" id="{F0C0D85A-7A03-4DC7-B2A7-75031D6654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046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fbeeldingsresultaat voor Salamanca">
            <a:extLst>
              <a:ext uri="{FF2B5EF4-FFF2-40B4-BE49-F238E27FC236}">
                <a16:creationId xmlns:a16="http://schemas.microsoft.com/office/drawing/2014/main" id="{FA1BAD67-15E6-47EA-9F7C-CEA10333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18" y="3003164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4B984D-720E-48CE-8824-E7CD845537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394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00F2F-9959-474D-878B-4C839AF1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 descr="Afbeeldingsresultaat voor Salamanca universidad">
            <a:extLst>
              <a:ext uri="{FF2B5EF4-FFF2-40B4-BE49-F238E27FC236}">
                <a16:creationId xmlns:a16="http://schemas.microsoft.com/office/drawing/2014/main" id="{FF049CB6-28A7-4BE1-B689-73B470684B5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44" y="365125"/>
            <a:ext cx="5181600" cy="211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erelateerde afbeelding">
            <a:extLst>
              <a:ext uri="{FF2B5EF4-FFF2-40B4-BE49-F238E27FC236}">
                <a16:creationId xmlns:a16="http://schemas.microsoft.com/office/drawing/2014/main" id="{D33D01C3-9024-4F75-BFB7-5C9214182D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7" y="365125"/>
            <a:ext cx="4207693" cy="64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fbeeldingsresultaat voor salamanca centro historico">
            <a:extLst>
              <a:ext uri="{FF2B5EF4-FFF2-40B4-BE49-F238E27FC236}">
                <a16:creationId xmlns:a16="http://schemas.microsoft.com/office/drawing/2014/main" id="{F10D4CBC-4C76-41C8-8278-DE28D863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059638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4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17928-220F-49F1-9EE6-DEF765A5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			1.	Unas ciudades en Cataluña</a:t>
            </a:r>
          </a:p>
        </p:txBody>
      </p:sp>
      <p:pic>
        <p:nvPicPr>
          <p:cNvPr id="1026" name="Picture 2" descr="Kaart van CataloniÃ«, Spanje">
            <a:extLst>
              <a:ext uri="{FF2B5EF4-FFF2-40B4-BE49-F238E27FC236}">
                <a16:creationId xmlns:a16="http://schemas.microsoft.com/office/drawing/2014/main" id="{B7F06357-F7AA-469E-9CFE-752F3E0AB0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439194"/>
            <a:ext cx="6019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8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C3B65-C0DC-4EB0-9426-B758FE61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Tarragona :  el ayuntamiento en una plaza en el  centro histórico</a:t>
            </a:r>
          </a:p>
        </p:txBody>
      </p:sp>
      <p:pic>
        <p:nvPicPr>
          <p:cNvPr id="2052" name="Picture 4" descr="Gerelateerde afbeelding">
            <a:extLst>
              <a:ext uri="{FF2B5EF4-FFF2-40B4-BE49-F238E27FC236}">
                <a16:creationId xmlns:a16="http://schemas.microsoft.com/office/drawing/2014/main" id="{20574928-DE46-4650-8D50-B33BEC4830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75" y="1825625"/>
            <a:ext cx="761444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9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EACEF6A-DD8B-44E8-933D-769F92AC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Teatro romano				Rambla</a:t>
            </a:r>
          </a:p>
        </p:txBody>
      </p:sp>
      <p:pic>
        <p:nvPicPr>
          <p:cNvPr id="3074" name="Picture 2" descr="Afbeeldingsresultaat voor tarragona">
            <a:extLst>
              <a:ext uri="{FF2B5EF4-FFF2-40B4-BE49-F238E27FC236}">
                <a16:creationId xmlns:a16="http://schemas.microsoft.com/office/drawing/2014/main" id="{12A87C2C-4545-4EC8-91C1-ABB4A730DD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9" y="2115047"/>
            <a:ext cx="5428551" cy="362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relateerde afbeelding">
            <a:extLst>
              <a:ext uri="{FF2B5EF4-FFF2-40B4-BE49-F238E27FC236}">
                <a16:creationId xmlns:a16="http://schemas.microsoft.com/office/drawing/2014/main" id="{CD548F8C-2006-449B-A155-81DC102E0CA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42" y="2115047"/>
            <a:ext cx="5440898" cy="36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8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5D027-00F7-4933-A385-A862CB48F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Acueducto romano en Tarragona</a:t>
            </a:r>
          </a:p>
        </p:txBody>
      </p:sp>
      <p:pic>
        <p:nvPicPr>
          <p:cNvPr id="4098" name="Picture 2" descr="Gerelateerde afbeelding">
            <a:extLst>
              <a:ext uri="{FF2B5EF4-FFF2-40B4-BE49-F238E27FC236}">
                <a16:creationId xmlns:a16="http://schemas.microsoft.com/office/drawing/2014/main" id="{0266E709-CEBF-4508-ADA6-3D0BC33D85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tarragona acueducto con romanos">
            <a:extLst>
              <a:ext uri="{FF2B5EF4-FFF2-40B4-BE49-F238E27FC236}">
                <a16:creationId xmlns:a16="http://schemas.microsoft.com/office/drawing/2014/main" id="{EF40743B-6095-432C-B294-9D7EFF5809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02" y="2162755"/>
            <a:ext cx="5224898" cy="36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96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587A6-FCE1-44C8-9D82-196492F36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Barcelona</a:t>
            </a:r>
          </a:p>
        </p:txBody>
      </p:sp>
      <p:pic>
        <p:nvPicPr>
          <p:cNvPr id="5122" name="Picture 2" descr="Afbeeldingsresultaat voor Barcelona">
            <a:extLst>
              <a:ext uri="{FF2B5EF4-FFF2-40B4-BE49-F238E27FC236}">
                <a16:creationId xmlns:a16="http://schemas.microsoft.com/office/drawing/2014/main" id="{8B74ECCE-40C9-4CF4-969C-B1EC0309F07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0250"/>
            <a:ext cx="5181600" cy="38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relateerde afbeelding">
            <a:extLst>
              <a:ext uri="{FF2B5EF4-FFF2-40B4-BE49-F238E27FC236}">
                <a16:creationId xmlns:a16="http://schemas.microsoft.com/office/drawing/2014/main" id="{6CEB5F69-C4A9-45FC-AE35-83936FB362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55450"/>
            <a:ext cx="5181600" cy="30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5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399DB-6036-4E14-BF93-06F8889B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 descr="Afbeeldingsresultaat voor Barcelona rambla">
            <a:extLst>
              <a:ext uri="{FF2B5EF4-FFF2-40B4-BE49-F238E27FC236}">
                <a16:creationId xmlns:a16="http://schemas.microsoft.com/office/drawing/2014/main" id="{DB824BA9-0D72-4E5C-873F-074B5D129F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6945"/>
            <a:ext cx="5181600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Barcelona rambla">
            <a:extLst>
              <a:ext uri="{FF2B5EF4-FFF2-40B4-BE49-F238E27FC236}">
                <a16:creationId xmlns:a16="http://schemas.microsoft.com/office/drawing/2014/main" id="{0A00DF39-87CD-479F-AFAB-718C1525F1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84" y="86945"/>
            <a:ext cx="5181600" cy="34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erelateerde afbeelding">
            <a:extLst>
              <a:ext uri="{FF2B5EF4-FFF2-40B4-BE49-F238E27FC236}">
                <a16:creationId xmlns:a16="http://schemas.microsoft.com/office/drawing/2014/main" id="{88865BDF-0EB2-4E1E-BC1D-7B97E168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0" y="2861973"/>
            <a:ext cx="66960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8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351254A-72BE-4DA6-8B10-B13E0619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8" name="Picture 4" descr="Afbeeldingsresultaat voor Barceloneta">
            <a:extLst>
              <a:ext uri="{FF2B5EF4-FFF2-40B4-BE49-F238E27FC236}">
                <a16:creationId xmlns:a16="http://schemas.microsoft.com/office/drawing/2014/main" id="{8065B745-DA3A-43A7-A39D-1E4490E92F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88" y="290243"/>
            <a:ext cx="5181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fbeeldingsresultaat voor Barceloneta">
            <a:extLst>
              <a:ext uri="{FF2B5EF4-FFF2-40B4-BE49-F238E27FC236}">
                <a16:creationId xmlns:a16="http://schemas.microsoft.com/office/drawing/2014/main" id="{2FF440AF-3327-47E2-8B7A-12D25D8596A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" y="1494845"/>
            <a:ext cx="6366450" cy="42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Afbeeldingsresultaat voor Barceloneta">
            <a:extLst>
              <a:ext uri="{FF2B5EF4-FFF2-40B4-BE49-F238E27FC236}">
                <a16:creationId xmlns:a16="http://schemas.microsoft.com/office/drawing/2014/main" id="{2D0DC640-20EF-4D5B-9E09-1E3B0EF2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779783"/>
            <a:ext cx="2801883" cy="186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24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beeldingsresultaat voor Barcelona rambla">
            <a:extLst>
              <a:ext uri="{FF2B5EF4-FFF2-40B4-BE49-F238E27FC236}">
                <a16:creationId xmlns:a16="http://schemas.microsoft.com/office/drawing/2014/main" id="{71B1B8FB-1897-453F-84E8-85C817B2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569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CDBE20CEBA94680A5E47BC84BF858" ma:contentTypeVersion="7" ma:contentTypeDescription="Een nieuw document maken." ma:contentTypeScope="" ma:versionID="ecd7927aff35413ef94d2a1ce3237383">
  <xsd:schema xmlns:xsd="http://www.w3.org/2001/XMLSchema" xmlns:xs="http://www.w3.org/2001/XMLSchema" xmlns:p="http://schemas.microsoft.com/office/2006/metadata/properties" xmlns:ns2="970977e0-7cfd-44a7-b609-c290542da9aa" xmlns:ns3="fd4e53fc-bf1c-495c-b6b8-e44707770e5d" targetNamespace="http://schemas.microsoft.com/office/2006/metadata/properties" ma:root="true" ma:fieldsID="033b42e8d594b956bc997f4a0f11e143" ns2:_="" ns3:_="">
    <xsd:import namespace="970977e0-7cfd-44a7-b609-c290542da9aa"/>
    <xsd:import namespace="fd4e53fc-bf1c-495c-b6b8-e44707770e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0977e0-7cfd-44a7-b609-c290542da9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e53fc-bf1c-495c-b6b8-e44707770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4CB093-9573-4AA3-8CB0-7753E6D6C5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6021BE-BFD6-4D8E-9D59-D9EB47BFA7CC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fd4e53fc-bf1c-495c-b6b8-e44707770e5d"/>
    <ds:schemaRef ds:uri="970977e0-7cfd-44a7-b609-c290542da9a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4B6E10C-F872-41B1-9292-6B3F1FF16A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0977e0-7cfd-44a7-b609-c290542da9aa"/>
    <ds:schemaRef ds:uri="fd4e53fc-bf1c-495c-b6b8-e44707770e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48</Words>
  <Application>Microsoft Office PowerPoint</Application>
  <PresentationFormat>Breedbeeld</PresentationFormat>
  <Paragraphs>12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Ciudades españolas</vt:lpstr>
      <vt:lpstr>   1. Unas ciudades en Cataluña</vt:lpstr>
      <vt:lpstr>Tarragona :  el ayuntamiento en una plaza en el  centro histórico</vt:lpstr>
      <vt:lpstr>Teatro romano    Rambla</vt:lpstr>
      <vt:lpstr>Acueducto romano en Tarragona</vt:lpstr>
      <vt:lpstr>Barcelona</vt:lpstr>
      <vt:lpstr>PowerPoint-presentatie</vt:lpstr>
      <vt:lpstr>PowerPoint-presentatie</vt:lpstr>
      <vt:lpstr>PowerPoint-presentatie</vt:lpstr>
      <vt:lpstr>Figueres : museo Dalí y la Rambla </vt:lpstr>
      <vt:lpstr>PowerPoint-presentatie</vt:lpstr>
      <vt:lpstr>Gerona </vt:lpstr>
      <vt:lpstr>Barrio judío Gerona</vt:lpstr>
      <vt:lpstr>2.   Otras ciudades :  Bilbao</vt:lpstr>
      <vt:lpstr>Salamanca : Plaza mayor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Ciudades españolas</dc:title>
  <dc:creator>Ingrid Corveleyn</dc:creator>
  <cp:lastModifiedBy>Petra Maqueda</cp:lastModifiedBy>
  <cp:revision>16</cp:revision>
  <dcterms:created xsi:type="dcterms:W3CDTF">2018-10-15T13:00:06Z</dcterms:created>
  <dcterms:modified xsi:type="dcterms:W3CDTF">2018-10-22T18:08:28Z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0x0101009B2CDBE20CEBA94680A5E47BC84BF858</vt:lpwstr>
  </property>
</Properties>
</file>