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b.by/v/mkMsGXcM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A88D9-7C39-4418-9996-92778D451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4000" dirty="0" err="1"/>
              <a:t>Unidad</a:t>
            </a:r>
            <a:r>
              <a:rPr lang="nl-BE" sz="4000" dirty="0"/>
              <a:t> 2</a:t>
            </a:r>
            <a:br>
              <a:rPr lang="nl-BE" sz="4000" dirty="0"/>
            </a:br>
            <a:r>
              <a:rPr lang="nl-BE" sz="4000" dirty="0" err="1"/>
              <a:t>profesiones</a:t>
            </a:r>
            <a:endParaRPr lang="nl-BE" sz="4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E36358-066E-43D6-AFF9-0C1822574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445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68EEBFF-DC9D-4AFF-9042-35248A8E5162}"/>
              </a:ext>
            </a:extLst>
          </p:cNvPr>
          <p:cNvSpPr/>
          <p:nvPr/>
        </p:nvSpPr>
        <p:spPr>
          <a:xfrm>
            <a:off x="4653778" y="3244334"/>
            <a:ext cx="2884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2"/>
              </a:rPr>
              <a:t>https://vib.by/v/mkMsGXcM5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4647337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30</TotalTime>
  <Words>11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Unidad 2 profesiones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 profesiones</dc:title>
  <dc:creator>Petra Maqueda</dc:creator>
  <cp:lastModifiedBy>Petra Maqueda</cp:lastModifiedBy>
  <cp:revision>2</cp:revision>
  <dcterms:created xsi:type="dcterms:W3CDTF">2020-10-27T09:41:58Z</dcterms:created>
  <dcterms:modified xsi:type="dcterms:W3CDTF">2020-10-27T10:12:54Z</dcterms:modified>
</cp:coreProperties>
</file>