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5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ib.by/v/mkwfZptU5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vib.by/v/7kVc4atI9" TargetMode="Externa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vib.by/v/7kAnvaYLc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ib.by/v/mkbsBekqL5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erstboom versieren? Hoe, volgorde &amp; tips voor het optuigen - Intratuin">
            <a:extLst>
              <a:ext uri="{FF2B5EF4-FFF2-40B4-BE49-F238E27FC236}">
                <a16:creationId xmlns:a16="http://schemas.microsoft.com/office/drawing/2014/main" id="{779777D3-3B82-4832-8A77-C4EBCCB5EA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19594" b="2925"/>
          <a:stretch/>
        </p:blipFill>
        <p:spPr bwMode="auto">
          <a:xfrm>
            <a:off x="2" y="1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758BF2A9-3176-445B-8155-3DE9C79684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3F0213C-E9F2-4BBA-A457-F29AEE2AAA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5511" y="3236470"/>
            <a:ext cx="6832500" cy="1431984"/>
          </a:xfrm>
        </p:spPr>
        <p:txBody>
          <a:bodyPr>
            <a:normAutofit/>
          </a:bodyPr>
          <a:lstStyle/>
          <a:p>
            <a:pPr algn="l"/>
            <a:r>
              <a:rPr lang="nl-BE" sz="4400"/>
              <a:t>Navidad en España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21D4AAB-6D62-4C2F-B139-B38988ADEA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5511" y="4669144"/>
            <a:ext cx="6832499" cy="716529"/>
          </a:xfrm>
        </p:spPr>
        <p:txBody>
          <a:bodyPr>
            <a:normAutofit/>
          </a:bodyPr>
          <a:lstStyle/>
          <a:p>
            <a:pPr algn="l"/>
            <a:r>
              <a:rPr lang="nl-BE" sz="2400" dirty="0">
                <a:solidFill>
                  <a:srgbClr val="FFC000"/>
                </a:solidFill>
              </a:rPr>
              <a:t>Kerst in Spanje</a:t>
            </a:r>
          </a:p>
        </p:txBody>
      </p:sp>
    </p:spTree>
    <p:extLst>
      <p:ext uri="{BB962C8B-B14F-4D97-AF65-F5344CB8AC3E}">
        <p14:creationId xmlns:p14="http://schemas.microsoft.com/office/powerpoint/2010/main" val="3579171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F32DEA-8AF8-4907-B281-1B5E8753B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2050" name="Picture 2" descr="Feliz Navidad! | Los Mejores Mensajes para Compartir">
            <a:extLst>
              <a:ext uri="{FF2B5EF4-FFF2-40B4-BE49-F238E27FC236}">
                <a16:creationId xmlns:a16="http://schemas.microsoft.com/office/drawing/2014/main" id="{994BDE8C-18F4-407C-A31D-5EF2F347A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807" y="804519"/>
            <a:ext cx="4053194" cy="2248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ejores Deseos De Navidad - YouTube">
            <a:extLst>
              <a:ext uri="{FF2B5EF4-FFF2-40B4-BE49-F238E27FC236}">
                <a16:creationId xmlns:a16="http://schemas.microsoft.com/office/drawing/2014/main" id="{1A796479-22C8-4F40-8841-F7D70CF15B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02" y="540689"/>
            <a:ext cx="3851081" cy="288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rtemio ARTHF690 Wooden Stamp F Text&quot;Feliz Y Prospero Ano Nuevo&quot;:  Amazon.in: Electronics">
            <a:extLst>
              <a:ext uri="{FF2B5EF4-FFF2-40B4-BE49-F238E27FC236}">
                <a16:creationId xmlns:a16="http://schemas.microsoft.com/office/drawing/2014/main" id="{2F02ECF5-3D1B-426B-A0AB-41013935BB4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762" y="2845404"/>
            <a:ext cx="3972160" cy="2553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Feliz Navidad y Prospero Año Nuevo! | Círculo el Puente">
            <a:extLst>
              <a:ext uri="{FF2B5EF4-FFF2-40B4-BE49-F238E27FC236}">
                <a16:creationId xmlns:a16="http://schemas.microsoft.com/office/drawing/2014/main" id="{AB10B43E-37EA-4292-8D77-EAD10202C7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189" y="3235957"/>
            <a:ext cx="4602397" cy="261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201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19A2D18E-3FF7-4253-BCB8-EB643F747DF2}"/>
              </a:ext>
            </a:extLst>
          </p:cNvPr>
          <p:cNvSpPr/>
          <p:nvPr/>
        </p:nvSpPr>
        <p:spPr>
          <a:xfrm>
            <a:off x="4511592" y="3244334"/>
            <a:ext cx="31688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>
                <a:hlinkClick r:id="rId2"/>
              </a:rPr>
              <a:t>https://vib.by/v/mkwfZptU5</a:t>
            </a:r>
            <a:endParaRPr lang="nl-BE" dirty="0"/>
          </a:p>
          <a:p>
            <a:endParaRPr lang="nl-BE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A4EF7E5-0B3C-4905-95A0-2167DB0835D6}"/>
              </a:ext>
            </a:extLst>
          </p:cNvPr>
          <p:cNvSpPr txBox="1"/>
          <p:nvPr/>
        </p:nvSpPr>
        <p:spPr>
          <a:xfrm>
            <a:off x="1622066" y="1025718"/>
            <a:ext cx="95177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err="1">
                <a:solidFill>
                  <a:srgbClr val="FFC000"/>
                </a:solidFill>
              </a:rPr>
              <a:t>Tradiciones</a:t>
            </a:r>
            <a:r>
              <a:rPr lang="nl-BE" sz="2400" dirty="0">
                <a:solidFill>
                  <a:srgbClr val="FFC000"/>
                </a:solidFill>
              </a:rPr>
              <a:t>, </a:t>
            </a:r>
            <a:r>
              <a:rPr lang="nl-BE" sz="2400" dirty="0" err="1">
                <a:solidFill>
                  <a:srgbClr val="FFC000"/>
                </a:solidFill>
              </a:rPr>
              <a:t>platos</a:t>
            </a:r>
            <a:r>
              <a:rPr lang="nl-BE" sz="2400" dirty="0">
                <a:solidFill>
                  <a:srgbClr val="FFC000"/>
                </a:solidFill>
              </a:rPr>
              <a:t> </a:t>
            </a:r>
            <a:r>
              <a:rPr lang="nl-BE" sz="2400" dirty="0" err="1">
                <a:solidFill>
                  <a:srgbClr val="FFC000"/>
                </a:solidFill>
              </a:rPr>
              <a:t>típicos</a:t>
            </a:r>
            <a:r>
              <a:rPr lang="nl-BE" sz="2400" dirty="0">
                <a:solidFill>
                  <a:srgbClr val="FFC000"/>
                </a:solidFill>
              </a:rPr>
              <a:t>, </a:t>
            </a:r>
            <a:r>
              <a:rPr lang="nl-BE" sz="2400" dirty="0" err="1">
                <a:solidFill>
                  <a:srgbClr val="FFC000"/>
                </a:solidFill>
              </a:rPr>
              <a:t>decoración</a:t>
            </a:r>
            <a:r>
              <a:rPr lang="nl-BE" sz="2400" dirty="0">
                <a:solidFill>
                  <a:srgbClr val="FFC000"/>
                </a:solidFill>
              </a:rPr>
              <a:t>…</a:t>
            </a:r>
          </a:p>
          <a:p>
            <a:r>
              <a:rPr lang="nl-BE" sz="2400" dirty="0" err="1">
                <a:solidFill>
                  <a:srgbClr val="FFC000"/>
                </a:solidFill>
              </a:rPr>
              <a:t>Ejercicio</a:t>
            </a:r>
            <a:r>
              <a:rPr lang="nl-BE" sz="2400" dirty="0">
                <a:solidFill>
                  <a:srgbClr val="FFC000"/>
                </a:solidFill>
              </a:rPr>
              <a:t> de </a:t>
            </a:r>
            <a:r>
              <a:rPr lang="nl-BE" sz="2400" dirty="0" err="1">
                <a:solidFill>
                  <a:srgbClr val="FFC000"/>
                </a:solidFill>
              </a:rPr>
              <a:t>escucha</a:t>
            </a:r>
            <a:endParaRPr lang="nl-BE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075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30B326A-C054-4820-AFCA-FCB009ABC6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265DFC7-1B2A-4A32-9C43-C48EA6FF6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53B328C-A402-44DE-AABB-9BFBB6617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7016F8E-4B6E-4DFC-BA39-E5E5A37555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7" y="482171"/>
            <a:ext cx="6104331" cy="5149101"/>
            <a:chOff x="632237" y="482171"/>
            <a:chExt cx="6104331" cy="514910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09AB234-3412-4122-A650-D5392EB17C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237" y="482171"/>
              <a:ext cx="6104331" cy="5149101"/>
            </a:xfrm>
            <a:prstGeom prst="rect">
              <a:avLst/>
            </a:prstGeom>
            <a:blipFill dpi="0" rotWithShape="1">
              <a:blip r:embed="rId3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795E687-65D6-4F8E-93AC-0247C33E8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5296" y="812507"/>
              <a:ext cx="5471355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Afbeelding 1" descr="Afbeelding met tekst, persoon, vrouw, buiten&#10;&#10;Automatisch gegenereerde beschrijving">
            <a:extLst>
              <a:ext uri="{FF2B5EF4-FFF2-40B4-BE49-F238E27FC236}">
                <a16:creationId xmlns:a16="http://schemas.microsoft.com/office/drawing/2014/main" id="{CA584636-A7C0-435B-987D-35087529A8A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" b="6012"/>
          <a:stretch/>
        </p:blipFill>
        <p:spPr>
          <a:xfrm>
            <a:off x="1271223" y="1116345"/>
            <a:ext cx="4825148" cy="3866172"/>
          </a:xfrm>
          <a:prstGeom prst="rect">
            <a:avLst/>
          </a:prstGeom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BFA1F327-DB5A-47B7-8C16-D572C770825C}"/>
              </a:ext>
            </a:extLst>
          </p:cNvPr>
          <p:cNvSpPr/>
          <p:nvPr/>
        </p:nvSpPr>
        <p:spPr>
          <a:xfrm>
            <a:off x="7218029" y="3522428"/>
            <a:ext cx="3520368" cy="19439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https://vib.by/v/7kVc4atI9</a:t>
            </a:r>
            <a:endParaRPr lang="en-US" dirty="0"/>
          </a:p>
          <a:p>
            <a:pPr indent="-228600"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1DA1508-FFF6-4704-9A0A-71E490CB30AC}"/>
              </a:ext>
            </a:extLst>
          </p:cNvPr>
          <p:cNvSpPr txBox="1"/>
          <p:nvPr/>
        </p:nvSpPr>
        <p:spPr>
          <a:xfrm>
            <a:off x="7315200" y="812507"/>
            <a:ext cx="4325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>
                <a:solidFill>
                  <a:srgbClr val="FFC000"/>
                </a:solidFill>
              </a:rPr>
              <a:t>1. </a:t>
            </a:r>
            <a:r>
              <a:rPr lang="nl-BE" sz="2400" dirty="0" err="1">
                <a:solidFill>
                  <a:srgbClr val="FFC000"/>
                </a:solidFill>
              </a:rPr>
              <a:t>Canciones</a:t>
            </a:r>
            <a:r>
              <a:rPr lang="nl-BE" sz="2400" dirty="0">
                <a:solidFill>
                  <a:srgbClr val="FFC000"/>
                </a:solidFill>
              </a:rPr>
              <a:t> de </a:t>
            </a:r>
            <a:r>
              <a:rPr lang="nl-BE" sz="2400" dirty="0" err="1">
                <a:solidFill>
                  <a:srgbClr val="FFC000"/>
                </a:solidFill>
              </a:rPr>
              <a:t>navidad</a:t>
            </a:r>
            <a:endParaRPr lang="nl-BE" sz="2400" dirty="0">
              <a:solidFill>
                <a:srgbClr val="FFC000"/>
              </a:solidFill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2F6F9DF-C01C-4F33-8253-DCB7791B9988}"/>
              </a:ext>
            </a:extLst>
          </p:cNvPr>
          <p:cNvSpPr txBox="1"/>
          <p:nvPr/>
        </p:nvSpPr>
        <p:spPr>
          <a:xfrm>
            <a:off x="7458323" y="1486894"/>
            <a:ext cx="3379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FFC000"/>
                </a:solidFill>
              </a:rPr>
              <a:t>José </a:t>
            </a:r>
            <a:r>
              <a:rPr lang="nl-BE" dirty="0" err="1">
                <a:solidFill>
                  <a:srgbClr val="FFC000"/>
                </a:solidFill>
              </a:rPr>
              <a:t>Feliciano</a:t>
            </a:r>
            <a:r>
              <a:rPr lang="nl-BE" dirty="0">
                <a:solidFill>
                  <a:srgbClr val="FFC000"/>
                </a:solidFill>
              </a:rPr>
              <a:t> </a:t>
            </a:r>
            <a:r>
              <a:rPr lang="nl-BE" dirty="0" err="1">
                <a:solidFill>
                  <a:srgbClr val="FFC000"/>
                </a:solidFill>
              </a:rPr>
              <a:t>Feliz</a:t>
            </a:r>
            <a:r>
              <a:rPr lang="nl-BE" dirty="0">
                <a:solidFill>
                  <a:srgbClr val="FFC000"/>
                </a:solidFill>
              </a:rPr>
              <a:t> </a:t>
            </a:r>
            <a:r>
              <a:rPr lang="nl-BE" dirty="0" err="1">
                <a:solidFill>
                  <a:srgbClr val="FFC000"/>
                </a:solidFill>
              </a:rPr>
              <a:t>Navidad</a:t>
            </a:r>
            <a:endParaRPr lang="nl-BE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332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EB61248C-A961-4405-B031-B749FA9E0C9E}"/>
              </a:ext>
            </a:extLst>
          </p:cNvPr>
          <p:cNvSpPr/>
          <p:nvPr/>
        </p:nvSpPr>
        <p:spPr>
          <a:xfrm>
            <a:off x="4522620" y="3244334"/>
            <a:ext cx="31467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>
                <a:hlinkClick r:id="rId2"/>
              </a:rPr>
              <a:t>https://vib.by/v/7kAnvaYLc</a:t>
            </a:r>
            <a:endParaRPr lang="nl-BE" dirty="0"/>
          </a:p>
          <a:p>
            <a:endParaRPr lang="nl-BE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1543A9F-5464-494F-95FC-D6656976DC7D}"/>
              </a:ext>
            </a:extLst>
          </p:cNvPr>
          <p:cNvSpPr txBox="1"/>
          <p:nvPr/>
        </p:nvSpPr>
        <p:spPr>
          <a:xfrm>
            <a:off x="3180522" y="1645920"/>
            <a:ext cx="5868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err="1">
                <a:solidFill>
                  <a:srgbClr val="FFC000"/>
                </a:solidFill>
              </a:rPr>
              <a:t>Gerardo</a:t>
            </a:r>
            <a:r>
              <a:rPr lang="nl-BE" sz="2400" dirty="0">
                <a:solidFill>
                  <a:srgbClr val="FFC000"/>
                </a:solidFill>
              </a:rPr>
              <a:t> </a:t>
            </a:r>
            <a:r>
              <a:rPr lang="nl-BE" sz="2400" dirty="0" err="1">
                <a:solidFill>
                  <a:srgbClr val="FFC000"/>
                </a:solidFill>
              </a:rPr>
              <a:t>Ortiz</a:t>
            </a:r>
            <a:r>
              <a:rPr lang="nl-BE" sz="2400" dirty="0">
                <a:solidFill>
                  <a:srgbClr val="FFC000"/>
                </a:solidFill>
              </a:rPr>
              <a:t> </a:t>
            </a:r>
            <a:r>
              <a:rPr lang="nl-BE" sz="2400" dirty="0" err="1">
                <a:solidFill>
                  <a:srgbClr val="FFC000"/>
                </a:solidFill>
              </a:rPr>
              <a:t>Campanas</a:t>
            </a:r>
            <a:r>
              <a:rPr lang="nl-BE" sz="2400" dirty="0">
                <a:solidFill>
                  <a:srgbClr val="FFC000"/>
                </a:solidFill>
              </a:rPr>
              <a:t> </a:t>
            </a:r>
            <a:r>
              <a:rPr lang="nl-BE" sz="2400" dirty="0" err="1">
                <a:solidFill>
                  <a:srgbClr val="FFC000"/>
                </a:solidFill>
              </a:rPr>
              <a:t>navideñas</a:t>
            </a:r>
            <a:endParaRPr lang="nl-BE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584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rre Borriquito - Cancioncitas">
            <a:extLst>
              <a:ext uri="{FF2B5EF4-FFF2-40B4-BE49-F238E27FC236}">
                <a16:creationId xmlns:a16="http://schemas.microsoft.com/office/drawing/2014/main" id="{C3039DEF-BECF-4722-AE82-B822A3805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826" y="695197"/>
            <a:ext cx="3085105" cy="2052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9ADB37AA-9D75-490C-B413-5B8220BBEE79}"/>
              </a:ext>
            </a:extLst>
          </p:cNvPr>
          <p:cNvSpPr/>
          <p:nvPr/>
        </p:nvSpPr>
        <p:spPr>
          <a:xfrm>
            <a:off x="4424228" y="3244334"/>
            <a:ext cx="33435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>
                <a:hlinkClick r:id="rId3"/>
              </a:rPr>
              <a:t>https://vib.by/v/mkbsBekqL5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15366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72108A5-CE2C-4966-B863-66581E6E48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34DF22E0-9870-4CBF-AA3A-D710A9D8D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4348DA73-B56C-4BAB-9988-C048297EF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vak 1">
            <a:extLst>
              <a:ext uri="{FF2B5EF4-FFF2-40B4-BE49-F238E27FC236}">
                <a16:creationId xmlns:a16="http://schemas.microsoft.com/office/drawing/2014/main" id="{5ABB1AC4-CFBB-4159-BAE1-1F4F06EDE104}"/>
              </a:ext>
            </a:extLst>
          </p:cNvPr>
          <p:cNvSpPr txBox="1"/>
          <p:nvPr/>
        </p:nvSpPr>
        <p:spPr>
          <a:xfrm>
            <a:off x="1776728" y="4459736"/>
            <a:ext cx="8654522" cy="998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cap="all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Y ahora …..quiz de Navidad</a:t>
            </a:r>
          </a:p>
        </p:txBody>
      </p:sp>
      <p:grpSp>
        <p:nvGrpSpPr>
          <p:cNvPr id="4104" name="Group 76">
            <a:extLst>
              <a:ext uri="{FF2B5EF4-FFF2-40B4-BE49-F238E27FC236}">
                <a16:creationId xmlns:a16="http://schemas.microsoft.com/office/drawing/2014/main" id="{EBAFD8F3-E3B6-45D7-AED0-E8974E1C7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12888" y="323838"/>
            <a:ext cx="6753096" cy="3652791"/>
            <a:chOff x="2712888" y="323838"/>
            <a:chExt cx="6753096" cy="3652791"/>
          </a:xfrm>
        </p:grpSpPr>
        <p:sp>
          <p:nvSpPr>
            <p:cNvPr id="4105" name="Rectangle 77">
              <a:extLst>
                <a:ext uri="{FF2B5EF4-FFF2-40B4-BE49-F238E27FC236}">
                  <a16:creationId xmlns:a16="http://schemas.microsoft.com/office/drawing/2014/main" id="{5E1B9829-45F7-4633-8C80-8438304A8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712888" y="323838"/>
              <a:ext cx="6753096" cy="3652791"/>
            </a:xfrm>
            <a:prstGeom prst="rect">
              <a:avLst/>
            </a:prstGeom>
            <a:blipFill dpi="0" rotWithShape="1">
              <a:blip r:embed="rId3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6" name="Rectangle 78">
              <a:extLst>
                <a:ext uri="{FF2B5EF4-FFF2-40B4-BE49-F238E27FC236}">
                  <a16:creationId xmlns:a16="http://schemas.microsoft.com/office/drawing/2014/main" id="{B0CFDA68-B761-40AB-881A-36898CD20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24495" y="647445"/>
              <a:ext cx="6121616" cy="3002215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098" name="Picture 2" descr="La Navidad. Christmas Quiz">
            <a:extLst>
              <a:ext uri="{FF2B5EF4-FFF2-40B4-BE49-F238E27FC236}">
                <a16:creationId xmlns:a16="http://schemas.microsoft.com/office/drawing/2014/main" id="{B5687117-7C9F-478C-B1C4-F89539093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61242" y="963739"/>
            <a:ext cx="4449516" cy="2369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54794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Breedbeeld</PresentationFormat>
  <Paragraphs>12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Rockwell</vt:lpstr>
      <vt:lpstr>Galerie</vt:lpstr>
      <vt:lpstr>Navidad en España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Navidad en España</dc:title>
  <dc:creator>petra</dc:creator>
  <cp:lastModifiedBy>petra</cp:lastModifiedBy>
  <cp:revision>1</cp:revision>
  <dcterms:created xsi:type="dcterms:W3CDTF">2020-12-14T18:11:24Z</dcterms:created>
  <dcterms:modified xsi:type="dcterms:W3CDTF">2020-12-14T18:11:35Z</dcterms:modified>
</cp:coreProperties>
</file>