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425-8926-44B5-9C31-89EA46C73452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9244-BAE6-4440-BBAD-647BF164F7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221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425-8926-44B5-9C31-89EA46C73452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9244-BAE6-4440-BBAD-647BF164F7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457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425-8926-44B5-9C31-89EA46C73452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9244-BAE6-4440-BBAD-647BF164F7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991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425-8926-44B5-9C31-89EA46C73452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9244-BAE6-4440-BBAD-647BF164F7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44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425-8926-44B5-9C31-89EA46C73452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9244-BAE6-4440-BBAD-647BF164F7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730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425-8926-44B5-9C31-89EA46C73452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9244-BAE6-4440-BBAD-647BF164F7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018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425-8926-44B5-9C31-89EA46C73452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9244-BAE6-4440-BBAD-647BF164F7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986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425-8926-44B5-9C31-89EA46C73452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9244-BAE6-4440-BBAD-647BF164F7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617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425-8926-44B5-9C31-89EA46C73452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9244-BAE6-4440-BBAD-647BF164F7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400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425-8926-44B5-9C31-89EA46C73452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9244-BAE6-4440-BBAD-647BF164F7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450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425-8926-44B5-9C31-89EA46C73452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9244-BAE6-4440-BBAD-647BF164F7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990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9425-8926-44B5-9C31-89EA46C73452}" type="datetimeFigureOut">
              <a:rPr lang="nl-BE" smtClean="0"/>
              <a:t>13/11/2013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49244-BAE6-4440-BBAD-647BF164F7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69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Famil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image.slidesharecdn.com/familia1-110512163156-phpapp01/95/slide-2-728.jpg?1305236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.slidesharecdn.com/familia1-110512163156-phpapp01/95/slide-3-728.jpg?13052360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age.slidesharecdn.com/familia1-110512163156-phpapp01/95/slide-4-728.jpg?13052360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.slidesharecdn.com/familia1-110512163156-phpapp01/95/slide-5-728.jpg?13052360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image.slidesharecdn.com/familia1-110512163156-phpapp01/95/slide-6-728.jpg?13052360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.slidesharecdn.com/familia1-110512163156-phpapp01/95/slide-7-728.jpg?13052360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age.slidesharecdn.com/familia1-110512163156-phpapp01/95/slide-8-728.jpg?130523605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.slidesharecdn.com/familia1-110512163156-phpapp01/95/slide-9-728.jpg?130523605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age.slidesharecdn.com/familia1-110512163156-phpapp01/95/slide-10-728.jpg?130523605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.slidesharecdn.com/familia1-110512163156-phpapp01/95/slide-11-728.jpg?130523605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age.slidesharecdn.com/familia1-110512163156-phpapp01/95/slide-12-728.jpg?130523605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age.slidesharecdn.com/familia1-110512163156-phpapp01/95/slide-13-728.jpg?130523605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image.slidesharecdn.com/familia1-110512163156-phpapp01/95/slide-14-728.jpg?130523605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42" name="Picture 2" descr="http://image.slidesharecdn.com/familia1-110512163156-phpapp01/95/slide-10-728.jpg?1305236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1266" name="Picture 2" descr="http://image.slidesharecdn.com/familia1-110512163156-phpapp01/95/slide-11-728.jpg?1305236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2290" name="Picture 2" descr="http://image.slidesharecdn.com/familia1-110512163156-phpapp01/95/slide-12-728.jpg?1305236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314" name="Picture 2" descr="http://image.slidesharecdn.com/familia1-110512163156-phpapp01/95/slide-13-728.jpg?1305236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6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338" name="Picture 2" descr="http://image.slidesharecdn.com/familia1-110512163156-phpapp01/95/slide-14-728.jpg?1305236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 </a:t>
            </a:r>
            <a:r>
              <a:rPr lang="nl-BE" dirty="0" err="1" smtClean="0"/>
              <a:t>vosotros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 descr="Mi fam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154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5364" name="Picture 4" descr="http://image.slidesharecdn.com/mcwebber-mifamilia-110621083855-phpapp01/95/slide-2-728.jpg?1308663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27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7410" name="Picture 2" descr="http://image.slidesharecdn.com/mcwebber-mifamilia-110621083855-phpapp01/95/slide-3-728.jpg?1308663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7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8434" name="Picture 2" descr="http://image.slidesharecdn.com/mcwebber-mifamilia-110621083855-phpapp01/95/slide-4-728.jpg?1308663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12" y="69269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9458" name="Picture 2" descr="http://image.slidesharecdn.com/mcwebber-mifamilia-110621083855-phpapp01/95/slide-5-728.jpg?1308663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nl-BE" sz="2800" dirty="0" err="1" smtClean="0"/>
              <a:t>Pratiquemos</a:t>
            </a:r>
            <a:r>
              <a:rPr lang="nl-BE" sz="2800" dirty="0" smtClean="0"/>
              <a:t> los </a:t>
            </a:r>
            <a:r>
              <a:rPr lang="nl-BE" sz="2800" dirty="0" err="1" smtClean="0"/>
              <a:t>miembros</a:t>
            </a:r>
            <a:r>
              <a:rPr lang="nl-BE" sz="2800" dirty="0" smtClean="0"/>
              <a:t> de la </a:t>
            </a:r>
            <a:r>
              <a:rPr lang="nl-BE" sz="2800" dirty="0" err="1" smtClean="0"/>
              <a:t>familia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http://image.slidesharecdn.com/familia1-110512163156-phpapp01/95/slide-2-728.jpg?1305236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482" name="Picture 2" descr="http://image.slidesharecdn.com/mcwebber-mifamilia-110621083855-phpapp01/95/slide-6-728.jpg?1308663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1506" name="Picture 2" descr="http://image.slidesharecdn.com/mcwebber-mifamilia-110621083855-phpapp01/95/slide-7-728.jpg?1308663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2530" name="Picture 2" descr="http://image.slidesharecdn.com/mcwebber-mifamilia-110621083855-phpapp01/95/slide-8-728.jpg?1308663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4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3554" name="Picture 2" descr="http://image.slidesharecdn.com/mcwebber-mifamilia-110621083855-phpapp01/95/slide-9-728.jpg?1308663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4578" name="Picture 2" descr="http://image.slidesharecdn.com/mcwebber-mifamilia-110621083855-phpapp01/95/slide-10-728.jpg?1308663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5602" name="Picture 2" descr="http://image.slidesharecdn.com/mcwebber-mifamilia-110621083855-phpapp01/95/slide-11-728.jpg?1308663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 descr="http://image.slidesharecdn.com/familia1-110512163156-phpapp01/95/slide-3-728.jpg?1305236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098" name="Picture 2" descr="http://image.slidesharecdn.com/familia1-110512163156-phpapp01/95/slide-4-728.jpg?1305236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122" name="Picture 2" descr="http://image.slidesharecdn.com/familia1-110512163156-phpapp01/95/slide-5-728.jpg?1305236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146" name="Picture 2" descr="http://image.slidesharecdn.com/familia1-110512163156-phpapp01/95/slide-6-728.jpg?1305236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170" name="Picture 2" descr="http://image.slidesharecdn.com/familia1-110512163156-phpapp01/95/slide-7-728.jpg?1305236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194" name="Picture 2" descr="http://image.slidesharecdn.com/familia1-110512163156-phpapp01/95/slide-8-728.jpg?1305236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218" name="Picture 2" descr="http://image.slidesharecdn.com/familia1-110512163156-phpapp01/95/slide-9-728.jpg?1305236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Office PowerPoint</Application>
  <PresentationFormat>Diavoorstelling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PowerPoint-presentatie</vt:lpstr>
      <vt:lpstr>Pratiquemos los miembros de la familia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 vosotros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Burgerschool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Systeembeheer</dc:creator>
  <cp:lastModifiedBy>Peetje</cp:lastModifiedBy>
  <cp:revision>2</cp:revision>
  <dcterms:created xsi:type="dcterms:W3CDTF">2013-11-05T08:46:42Z</dcterms:created>
  <dcterms:modified xsi:type="dcterms:W3CDTF">2013-11-13T18:37:24Z</dcterms:modified>
</cp:coreProperties>
</file>