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ED36B-1405-4663-AF67-2341045170F3}" v="10" dt="2021-06-01T07:33:06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325ED36B-1405-4663-AF67-2341045170F3}"/>
    <pc:docChg chg="custSel modSld">
      <pc:chgData name="Petra" userId="a5f5b53f-39f4-42b9-b823-5d2de32cf0f4" providerId="ADAL" clId="{325ED36B-1405-4663-AF67-2341045170F3}" dt="2021-06-01T07:33:06.392" v="100"/>
      <pc:docMkLst>
        <pc:docMk/>
      </pc:docMkLst>
      <pc:sldChg chg="addSp delSp modSp mod">
        <pc:chgData name="Petra" userId="a5f5b53f-39f4-42b9-b823-5d2de32cf0f4" providerId="ADAL" clId="{325ED36B-1405-4663-AF67-2341045170F3}" dt="2021-06-01T07:32:01.810" v="97" actId="1076"/>
        <pc:sldMkLst>
          <pc:docMk/>
          <pc:sldMk cId="167146479" sldId="256"/>
        </pc:sldMkLst>
        <pc:spChg chg="mod">
          <ac:chgData name="Petra" userId="a5f5b53f-39f4-42b9-b823-5d2de32cf0f4" providerId="ADAL" clId="{325ED36B-1405-4663-AF67-2341045170F3}" dt="2021-06-01T07:26:29.188" v="82" actId="14100"/>
          <ac:spMkLst>
            <pc:docMk/>
            <pc:sldMk cId="167146479" sldId="256"/>
            <ac:spMk id="2" creationId="{FBC15B9C-1AAC-4162-A80B-EEFD7FF97935}"/>
          </ac:spMkLst>
        </pc:spChg>
        <pc:spChg chg="mod">
          <ac:chgData name="Petra" userId="a5f5b53f-39f4-42b9-b823-5d2de32cf0f4" providerId="ADAL" clId="{325ED36B-1405-4663-AF67-2341045170F3}" dt="2021-06-01T07:31:52.741" v="93" actId="1076"/>
          <ac:spMkLst>
            <pc:docMk/>
            <pc:sldMk cId="167146479" sldId="256"/>
            <ac:spMk id="3" creationId="{05780092-7754-4BDA-8752-165E20D0DD7B}"/>
          </ac:spMkLst>
        </pc:spChg>
        <pc:picChg chg="add mod">
          <ac:chgData name="Petra" userId="a5f5b53f-39f4-42b9-b823-5d2de32cf0f4" providerId="ADAL" clId="{325ED36B-1405-4663-AF67-2341045170F3}" dt="2021-06-01T07:26:48.548" v="90" actId="1076"/>
          <ac:picMkLst>
            <pc:docMk/>
            <pc:sldMk cId="167146479" sldId="256"/>
            <ac:picMk id="4098" creationId="{6A58BC9F-3192-44B7-BEC4-2E6F88F54A7D}"/>
          </ac:picMkLst>
        </pc:picChg>
        <pc:picChg chg="add del mod">
          <ac:chgData name="Petra" userId="a5f5b53f-39f4-42b9-b823-5d2de32cf0f4" providerId="ADAL" clId="{325ED36B-1405-4663-AF67-2341045170F3}" dt="2021-06-01T07:31:53.742" v="94" actId="478"/>
          <ac:picMkLst>
            <pc:docMk/>
            <pc:sldMk cId="167146479" sldId="256"/>
            <ac:picMk id="4100" creationId="{8E1E7FB3-CA66-4625-ABD9-AFB19EDF4904}"/>
          </ac:picMkLst>
        </pc:picChg>
        <pc:picChg chg="add mod">
          <ac:chgData name="Petra" userId="a5f5b53f-39f4-42b9-b823-5d2de32cf0f4" providerId="ADAL" clId="{325ED36B-1405-4663-AF67-2341045170F3}" dt="2021-06-01T07:32:01.810" v="97" actId="1076"/>
          <ac:picMkLst>
            <pc:docMk/>
            <pc:sldMk cId="167146479" sldId="256"/>
            <ac:picMk id="4102" creationId="{FA9C2985-1B88-4227-AED4-3B94C6FBFD26}"/>
          </ac:picMkLst>
        </pc:picChg>
      </pc:sldChg>
      <pc:sldChg chg="setBg">
        <pc:chgData name="Petra" userId="a5f5b53f-39f4-42b9-b823-5d2de32cf0f4" providerId="ADAL" clId="{325ED36B-1405-4663-AF67-2341045170F3}" dt="2021-06-01T07:33:06.392" v="100"/>
        <pc:sldMkLst>
          <pc:docMk/>
          <pc:sldMk cId="339512557" sldId="257"/>
        </pc:sldMkLst>
      </pc:sldChg>
      <pc:sldChg chg="setBg">
        <pc:chgData name="Petra" userId="a5f5b53f-39f4-42b9-b823-5d2de32cf0f4" providerId="ADAL" clId="{325ED36B-1405-4663-AF67-2341045170F3}" dt="2021-06-01T07:32:45.254" v="98"/>
        <pc:sldMkLst>
          <pc:docMk/>
          <pc:sldMk cId="3740613494" sldId="258"/>
        </pc:sldMkLst>
      </pc:sldChg>
      <pc:sldChg chg="setBg">
        <pc:chgData name="Petra" userId="a5f5b53f-39f4-42b9-b823-5d2de32cf0f4" providerId="ADAL" clId="{325ED36B-1405-4663-AF67-2341045170F3}" dt="2021-06-01T07:32:54.585" v="99"/>
        <pc:sldMkLst>
          <pc:docMk/>
          <pc:sldMk cId="371208970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D27B1-4D4D-4198-B2F6-431A01223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460F8F-EF6C-4E79-8F44-87888E16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050FFC-F8F8-4BAE-9635-4FC4E38B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148545-CC89-4520-893C-6F041371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C95A08-55AF-46D5-B584-554EBFFD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3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C9CD0-0EA2-41C9-94DD-2ABAEA6A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1632FF-8384-47CB-A6E8-5958B95E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7D2EF-D453-4DE0-BC74-CF5E7759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0D72AE-CF4B-47D2-81D1-1C019E3D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FE0F19-F675-48C4-A222-CA3065BB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451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6FB3A9-0F18-4ADC-B391-B2A3246DC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7305E4-7675-41FF-A87D-30346BF60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6966C3-447A-46E2-88DE-B86E3F14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7BE5D2-85ED-4612-8624-7376E30F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81EED3-30D9-4D42-962B-81C30549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0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91E0B-E234-44F6-9300-5998A0CF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E1B51-6902-4023-A669-FA5175E2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C7DCBD-90B5-47E4-839B-650DC5F4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0646B9-CF2B-42C6-891B-F000CFDB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AD3DF7-58AE-4929-B664-2A676DC5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97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04267-D2CA-4F9A-9D80-8A259717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079F01-FD78-47FD-9562-9979FA53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437FDA-4812-40F9-AAA4-67831FC7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2C67B7-5F56-4ACC-8CC3-C21EA051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920794-CEEC-4480-9B97-451EBA32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6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9A241-608A-41E4-9CBC-0518B091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61580-D2DE-4C0C-8D52-DEB6D326A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D29937-FCA7-483B-94AD-54D698A62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F0FF6D-9D5D-4F75-9018-B85ED9A1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037E78-51E5-4139-A4BE-6C2DE82A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72569A-E6AC-4091-A4C5-C5714CA9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40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ADB0-7CE0-45A6-8B50-CE9476D1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1C8DD-EF43-4672-8BF2-25E3DCD2F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EE9C72-BD8C-44C5-A5A0-FD5BE8597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EDC48E-24B8-4FF7-92C9-DE496D012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988E38-2158-446C-9AD3-16AE96D20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42FF64-B12A-4538-9035-399E27EC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0CE983-EB03-4E35-9450-C79D55BF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1911AF-CBE3-4272-A1E7-1E184D1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22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08C89-C6EA-438A-9EF2-6BCD9942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B71ABC-3DF3-407E-91D7-B748D45C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77674F-5F58-4CC7-9363-520A5727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A64F5D-291E-4BE2-AFA9-EFA8F4B3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70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2F2F87-FFCF-40E6-A2D6-E960A6CB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47E7A1-84E5-4167-B1FA-D44AA030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FB8A2-8F5B-4134-8003-2A616FA8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12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A26C6-6581-4DE4-BD12-B2090963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461E02-71B4-410D-B5E4-9ADA983E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C22344-F46A-4FDC-87D4-73DFF68AB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BF369F-FA33-48B6-8E24-C665F9BA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4079CF-6264-4B06-A293-3D1DC25E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18F57-35E5-4B33-BDD5-39A18EC2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903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E02AF-A085-4F97-878F-6CDFDFE5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770C8F-EDE9-4AB3-96C7-B94C526DC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AE9240-0DD3-4F1F-BCD6-AC49DF595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E6EC4F-0B3F-4DF2-894B-3A49D7C9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990E3-B6F6-40DD-960B-7F054E8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12D34A-DDD8-4A95-B102-1EC8AB0D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91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BBC83E-4B58-4742-A467-9DE85214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A2D610-A6A9-48F7-B918-3D05F464C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7058EF-14F6-43CE-BBB8-FBCD3E622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541C-45F3-4819-8681-DBFE0CEA9694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95E399-0FB4-4A95-A9EC-549E002D5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01D702-C1A1-4D0F-B416-0B07C1CD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A0D5-C52B-477D-9123-60887DF7DC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4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ib.by/v/7yhwR-u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ib.by/v/XJl-8zdV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vib.by/v/QJtNPfuV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15B9C-1AAC-4162-A80B-EEFD7FF9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895" y="772357"/>
            <a:ext cx="8913182" cy="1997476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“El </a:t>
            </a:r>
            <a:r>
              <a:rPr lang="nl-NL" dirty="0" err="1"/>
              <a:t>ritmo</a:t>
            </a:r>
            <a:r>
              <a:rPr lang="nl-NL" dirty="0"/>
              <a:t> de mi </a:t>
            </a:r>
            <a:r>
              <a:rPr lang="nl-NL" dirty="0" err="1"/>
              <a:t>corazón</a:t>
            </a:r>
            <a:r>
              <a:rPr lang="nl-NL" dirty="0"/>
              <a:t>”</a:t>
            </a:r>
            <a:br>
              <a:rPr lang="nl-NL" dirty="0"/>
            </a:br>
            <a:r>
              <a:rPr lang="nl-NL" dirty="0"/>
              <a:t>“</a:t>
            </a:r>
            <a:r>
              <a:rPr lang="nl-NL" dirty="0" err="1"/>
              <a:t>Quiero</a:t>
            </a:r>
            <a:r>
              <a:rPr lang="nl-NL" dirty="0"/>
              <a:t>”</a:t>
            </a:r>
            <a:br>
              <a:rPr lang="nl-NL" dirty="0"/>
            </a:br>
            <a:r>
              <a:rPr lang="nl-NL" dirty="0"/>
              <a:t>“</a:t>
            </a:r>
            <a:r>
              <a:rPr lang="nl-NL" dirty="0" err="1"/>
              <a:t>Magia</a:t>
            </a:r>
            <a:r>
              <a:rPr lang="nl-NL" dirty="0"/>
              <a:t>”  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780092-7754-4BDA-8752-165E20D0D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2614" y="3351965"/>
            <a:ext cx="2908314" cy="431891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098" name="Picture 2" descr="Varios Artistas - Vamos a Bailar: lyrics and songs | Deezer">
            <a:extLst>
              <a:ext uri="{FF2B5EF4-FFF2-40B4-BE49-F238E27FC236}">
                <a16:creationId xmlns:a16="http://schemas.microsoft.com/office/drawing/2014/main" id="{6A58BC9F-3192-44B7-BEC4-2E6F88F5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2" y="1924461"/>
            <a:ext cx="3892583" cy="38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Vida es una Canción | Wikivisión | Fandom">
            <a:extLst>
              <a:ext uri="{FF2B5EF4-FFF2-40B4-BE49-F238E27FC236}">
                <a16:creationId xmlns:a16="http://schemas.microsoft.com/office/drawing/2014/main" id="{FA9C2985-1B88-4227-AED4-3B94C6FB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75" y="2795908"/>
            <a:ext cx="5086905" cy="32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34EE29-B6FF-4E42-9A29-4FC59A31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>
            <a:normAutofit fontScale="90000"/>
          </a:bodyPr>
          <a:lstStyle/>
          <a:p>
            <a:r>
              <a:rPr lang="nl-NL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</a:t>
            </a:r>
            <a:r>
              <a:rPr lang="nl-NL" sz="3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ritmo</a:t>
            </a:r>
            <a:r>
              <a:rPr lang="nl-NL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mi </a:t>
            </a:r>
            <a:r>
              <a:rPr lang="nl-NL" sz="3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corazón</a:t>
            </a:r>
            <a:r>
              <a:rPr lang="nl-NL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nl-NL" sz="3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Gian</a:t>
            </a:r>
            <a:r>
              <a:rPr lang="nl-NL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Marco / </a:t>
            </a:r>
            <a:r>
              <a:rPr lang="nl-NL" sz="3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Grupo</a:t>
            </a:r>
            <a:r>
              <a:rPr lang="nl-NL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 / Perú</a:t>
            </a:r>
            <a:endParaRPr lang="nl-BE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5AE65A-0DCD-4B18-AC86-4FE75DC7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207977"/>
            <a:ext cx="3968365" cy="4046401"/>
          </a:xfrm>
        </p:spPr>
        <p:txBody>
          <a:bodyPr>
            <a:normAutofit/>
          </a:bodyPr>
          <a:lstStyle/>
          <a:p>
            <a:r>
              <a:rPr lang="nl-BE" sz="200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https://vib.by/v/7yhwR-uEs</a:t>
            </a:r>
            <a:endParaRPr lang="nl-BE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Peru Archives - Karlijn Travels">
            <a:extLst>
              <a:ext uri="{FF2B5EF4-FFF2-40B4-BE49-F238E27FC236}">
                <a16:creationId xmlns:a16="http://schemas.microsoft.com/office/drawing/2014/main" id="{5F5055FF-5CB5-45F8-834E-28E61521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3" r="3" b="3"/>
          <a:stretch/>
        </p:blipFill>
        <p:spPr bwMode="auto"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AN MARCO PRESENTA VIDEOCLIP DE “EL RITMO DE MI CORAZÓN” | Tondero  Producciones">
            <a:extLst>
              <a:ext uri="{FF2B5EF4-FFF2-40B4-BE49-F238E27FC236}">
                <a16:creationId xmlns:a16="http://schemas.microsoft.com/office/drawing/2014/main" id="{0EF415CA-50BB-4626-B9A8-67C1846A2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01"/>
          <a:stretch/>
        </p:blipFill>
        <p:spPr bwMode="auto"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C17A7-DDEF-4B0B-AC08-833F0C49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QUIERE – Julio Iglesias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55739-3139-48CE-B54E-7FB56DE5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https://vib.by/v/XJl-8zdVj</a:t>
            </a:r>
            <a:endParaRPr lang="nl-BE" dirty="0"/>
          </a:p>
          <a:p>
            <a:endParaRPr lang="nl-BE" dirty="0"/>
          </a:p>
        </p:txBody>
      </p:sp>
      <p:pic>
        <p:nvPicPr>
          <p:cNvPr id="2050" name="Picture 2" descr="ultratop.be - Julio Iglesias - Greatest Hits">
            <a:extLst>
              <a:ext uri="{FF2B5EF4-FFF2-40B4-BE49-F238E27FC236}">
                <a16:creationId xmlns:a16="http://schemas.microsoft.com/office/drawing/2014/main" id="{AD12445A-D173-4AD8-AC41-9EE8EDF9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47" y="1965726"/>
            <a:ext cx="43284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1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21B31-FAAE-4E10-BA60-307A915A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ALVARO SOLER –MAGIA (2021)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E84898-04D4-482A-A30E-EE491DC0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8817" cy="4351338"/>
          </a:xfrm>
        </p:spPr>
        <p:txBody>
          <a:bodyPr/>
          <a:lstStyle/>
          <a:p>
            <a:r>
              <a:rPr lang="nl-BE" dirty="0">
                <a:hlinkClick r:id="rId2"/>
              </a:rPr>
              <a:t>https://vib.by/v/QJtNPfuVo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8" name="Picture 6" descr="Alvaro Soler - Magia">
            <a:extLst>
              <a:ext uri="{FF2B5EF4-FFF2-40B4-BE49-F238E27FC236}">
                <a16:creationId xmlns:a16="http://schemas.microsoft.com/office/drawing/2014/main" id="{745C3F1E-76E3-4330-9CB6-9C1E809D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85" y="1690688"/>
            <a:ext cx="4737714" cy="47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8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2BDC5-CEAF-4A18-9768-BC41E8D3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1D4F5E-BB91-4BE4-B405-187219FC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7643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71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     “El ritmo de mi corazón” “Quiero” “Magia”  </vt:lpstr>
      <vt:lpstr>El ritmo de mi corazón – Gian Marco / Grupo 5 / Perú</vt:lpstr>
      <vt:lpstr>QUIERE – Julio Iglesias</vt:lpstr>
      <vt:lpstr>ALVARO SOLER –MAGIA (2021)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petra</dc:creator>
  <cp:lastModifiedBy>petra</cp:lastModifiedBy>
  <cp:revision>3</cp:revision>
  <dcterms:created xsi:type="dcterms:W3CDTF">2021-06-01T06:42:50Z</dcterms:created>
  <dcterms:modified xsi:type="dcterms:W3CDTF">2021-06-01T07:33:13Z</dcterms:modified>
</cp:coreProperties>
</file>